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3"/>
  </p:notesMasterIdLst>
  <p:sldIdLst>
    <p:sldId id="256" r:id="rId2"/>
    <p:sldId id="257" r:id="rId3"/>
    <p:sldId id="258" r:id="rId4"/>
    <p:sldId id="282" r:id="rId5"/>
    <p:sldId id="260" r:id="rId6"/>
    <p:sldId id="261" r:id="rId7"/>
    <p:sldId id="311" r:id="rId8"/>
    <p:sldId id="283" r:id="rId9"/>
    <p:sldId id="293" r:id="rId10"/>
    <p:sldId id="290" r:id="rId11"/>
    <p:sldId id="313" r:id="rId12"/>
    <p:sldId id="312" r:id="rId13"/>
    <p:sldId id="291" r:id="rId14"/>
    <p:sldId id="314" r:id="rId15"/>
    <p:sldId id="315" r:id="rId16"/>
    <p:sldId id="316" r:id="rId17"/>
    <p:sldId id="318" r:id="rId18"/>
    <p:sldId id="320" r:id="rId19"/>
    <p:sldId id="317" r:id="rId20"/>
    <p:sldId id="319" r:id="rId21"/>
    <p:sldId id="321" r:id="rId22"/>
  </p:sldIdLst>
  <p:sldSz cx="9144000" cy="6858000" type="screen4x3"/>
  <p:notesSz cx="6858000" cy="9144000"/>
  <p:embeddedFontLst>
    <p:embeddedFont>
      <p:font typeface="Calibri" panose="020F0502020204030204" pitchFamily="34" charset="0"/>
      <p:regular r:id="rId24"/>
      <p:bold r:id="rId25"/>
      <p:italic r:id="rId26"/>
      <p:boldItalic r:id="rId27"/>
    </p:embeddedFont>
    <p:embeddedFont>
      <p:font typeface="Franklin Gothic" panose="020B0604020202020204" charset="0"/>
      <p:regular r:id="rId28"/>
      <p:bold r:id="rId29"/>
      <p:italic r:id="rId30"/>
      <p:boldItalic r:id="rId31"/>
    </p:embeddedFont>
    <p:embeddedFont>
      <p:font typeface="Bebas Neue" panose="020B0604020202020204" charset="0"/>
      <p:regular r:id="rId32"/>
    </p:embeddedFont>
    <p:embeddedFont>
      <p:font typeface="Roboto Condensed" panose="020B0604020202020204" charset="0"/>
      <p:regular r:id="rId33"/>
      <p:bold r:id="rId34"/>
      <p:italic r:id="rId35"/>
      <p:boldItalic r:id="rId36"/>
    </p:embeddedFont>
    <p:embeddedFont>
      <p:font typeface="Roboto Mono" panose="020B0604020202020204" charset="0"/>
      <p:regular r:id="rId37"/>
      <p:bold r:id="rId38"/>
      <p:italic r:id="rId39"/>
      <p:boldItalic r:id="rId4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53" roundtripDataSignature="AMtx7miD6Gc37gEtQqA/QDqQ+zS5XHdNuw=="/>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7E8EF71-A0D9-46DE-9518-66A10D2B5305}">
  <a:tblStyle styleId="{27E8EF71-A0D9-46DE-9518-66A10D2B5305}" styleName="Table_0">
    <a:wholeTbl>
      <a:tcTxStyle b="off" i="off">
        <a:font>
          <a:latin typeface="Arial"/>
          <a:ea typeface="Arial"/>
          <a:cs typeface="Arial"/>
        </a:font>
        <a:schemeClr val="lt1"/>
      </a:tcTxStyle>
      <a:tcStyle>
        <a:tcBdr>
          <a:left>
            <a:ln w="9525" cap="flat" cmpd="sng">
              <a:solidFill>
                <a:srgbClr val="000000">
                  <a:alpha val="0"/>
                </a:srgbClr>
              </a:solidFill>
              <a:prstDash val="solid"/>
              <a:round/>
              <a:headEnd type="none" w="sm" len="sm"/>
              <a:tailEnd type="none" w="sm" len="sm"/>
            </a:ln>
          </a:left>
          <a:right>
            <a:ln w="9525" cap="flat" cmpd="sng">
              <a:solidFill>
                <a:srgbClr val="000000">
                  <a:alpha val="0"/>
                </a:srgbClr>
              </a:solidFill>
              <a:prstDash val="solid"/>
              <a:round/>
              <a:headEnd type="none" w="sm" len="sm"/>
              <a:tailEnd type="none" w="sm" len="sm"/>
            </a:ln>
          </a:right>
          <a:top>
            <a:ln w="9525" cap="flat" cmpd="sng">
              <a:solidFill>
                <a:srgbClr val="000000">
                  <a:alpha val="0"/>
                </a:srgbClr>
              </a:solidFill>
              <a:prstDash val="solid"/>
              <a:round/>
              <a:headEnd type="none" w="sm" len="sm"/>
              <a:tailEnd type="none" w="sm" len="sm"/>
            </a:ln>
          </a:top>
          <a:bottom>
            <a:ln w="9525" cap="flat" cmpd="sng">
              <a:solidFill>
                <a:srgbClr val="000000">
                  <a:alpha val="0"/>
                </a:srgbClr>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E7E7E8"/>
          </a:solidFill>
        </a:fill>
      </a:tcStyle>
    </a:wholeTbl>
    <a:band1H>
      <a:tcTxStyle/>
      <a:tcStyle>
        <a:tcBdr/>
        <a:fill>
          <a:solidFill>
            <a:srgbClr val="CACBCD"/>
          </a:solidFill>
        </a:fill>
      </a:tcStyle>
    </a:band1H>
    <a:band2H>
      <a:tcTxStyle/>
      <a:tcStyle>
        <a:tcBdr/>
      </a:tcStyle>
    </a:band2H>
    <a:band1V>
      <a:tcTxStyle/>
      <a:tcStyle>
        <a:tcBdr/>
        <a:fill>
          <a:solidFill>
            <a:srgbClr val="CACBCD"/>
          </a:solidFill>
        </a:fill>
      </a:tcStyle>
    </a:band1V>
    <a:band2V>
      <a:tcTxStyle/>
      <a:tcStyle>
        <a:tcBdr/>
      </a:tcStyle>
    </a:band2V>
    <a:lastCol>
      <a:tcTxStyle b="on" i="off"/>
      <a:tcStyle>
        <a:tcBdr>
          <a:left>
            <a:ln w="25400" cap="flat" cmpd="sng">
              <a:solidFill>
                <a:schemeClr val="lt1"/>
              </a:solidFill>
              <a:prstDash val="solid"/>
              <a:round/>
              <a:headEnd type="none" w="sm" len="sm"/>
              <a:tailEnd type="none" w="sm" len="sm"/>
            </a:ln>
          </a:left>
        </a:tcBdr>
        <a:fill>
          <a:solidFill>
            <a:srgbClr val="A9AAAE"/>
          </a:solidFill>
        </a:fill>
      </a:tcStyle>
    </a:lastCol>
    <a:firstCol>
      <a:tcTxStyle b="on" i="off"/>
      <a:tcStyle>
        <a:tcBdr>
          <a:right>
            <a:ln w="25400" cap="flat" cmpd="sng">
              <a:solidFill>
                <a:schemeClr val="lt1"/>
              </a:solidFill>
              <a:prstDash val="solid"/>
              <a:round/>
              <a:headEnd type="none" w="sm" len="sm"/>
              <a:tailEnd type="none" w="sm" len="sm"/>
            </a:ln>
          </a:right>
        </a:tcBdr>
        <a:fill>
          <a:solidFill>
            <a:srgbClr val="A9AAAE"/>
          </a:solidFill>
        </a:fill>
      </a:tcStyle>
    </a:firstCol>
    <a:lastRow>
      <a:tcTxStyle b="on" i="off"/>
      <a:tcStyle>
        <a:tcBdr>
          <a:top>
            <a:ln w="25400" cap="flat" cmpd="sng">
              <a:solidFill>
                <a:schemeClr val="lt1"/>
              </a:solidFill>
              <a:prstDash val="solid"/>
              <a:round/>
              <a:headEnd type="none" w="sm" len="sm"/>
              <a:tailEnd type="none" w="sm" len="sm"/>
            </a:ln>
          </a:top>
        </a:tcBdr>
        <a:fill>
          <a:solidFill>
            <a:srgbClr val="A9AAAE"/>
          </a:solidFill>
        </a:fill>
      </a:tcStyle>
    </a:lastRow>
    <a:seCell>
      <a:tcTxStyle/>
      <a:tcStyle>
        <a:tcBdr>
          <a:left>
            <a:ln w="9525" cap="flat" cmpd="sng">
              <a:solidFill>
                <a:srgbClr val="000000">
                  <a:alpha val="0"/>
                </a:srgbClr>
              </a:solidFill>
              <a:prstDash val="solid"/>
              <a:round/>
              <a:headEnd type="none" w="sm" len="sm"/>
              <a:tailEnd type="none" w="sm" len="sm"/>
            </a:ln>
          </a:left>
        </a:tcBdr>
      </a:tcStyle>
    </a:seCell>
    <a:swCell>
      <a:tcTxStyle/>
      <a:tcStyle>
        <a:tcBdr>
          <a:right>
            <a:ln w="9525" cap="flat" cmpd="sng">
              <a:solidFill>
                <a:srgbClr val="000000">
                  <a:alpha val="0"/>
                </a:srgbClr>
              </a:solidFill>
              <a:prstDash val="solid"/>
              <a:round/>
              <a:headEnd type="none" w="sm" len="sm"/>
              <a:tailEnd type="none" w="sm" len="sm"/>
            </a:ln>
          </a:right>
        </a:tcBdr>
      </a:tcStyle>
    </a:swCell>
    <a:firstRow>
      <a:tcTxStyle b="on" i="off"/>
      <a:tcStyle>
        <a:tcBdr>
          <a:bottom>
            <a:ln w="25400" cap="flat" cmpd="sng">
              <a:solidFill>
                <a:schemeClr val="lt1"/>
              </a:solidFill>
              <a:prstDash val="solid"/>
              <a:round/>
              <a:headEnd type="none" w="sm" len="sm"/>
              <a:tailEnd type="none" w="sm" len="sm"/>
            </a:ln>
          </a:bottom>
        </a:tcBdr>
        <a:fill>
          <a:solidFill>
            <a:schemeClr val="dk1"/>
          </a:solidFill>
        </a:fill>
      </a:tcStyle>
    </a:firstRow>
    <a:neCell>
      <a:tcTxStyle/>
      <a:tcStyle>
        <a:tcBdr>
          <a:left>
            <a:ln w="9525" cap="flat" cmpd="sng">
              <a:solidFill>
                <a:srgbClr val="000000">
                  <a:alpha val="0"/>
                </a:srgbClr>
              </a:solidFill>
              <a:prstDash val="solid"/>
              <a:round/>
              <a:headEnd type="none" w="sm" len="sm"/>
              <a:tailEnd type="none" w="sm" len="sm"/>
            </a:ln>
          </a:left>
        </a:tcBdr>
      </a:tcStyle>
    </a:neCell>
    <a:nwCell>
      <a:tcTxStyle/>
      <a:tcStyle>
        <a:tcBdr>
          <a:right>
            <a:ln w="9525" cap="flat" cmpd="sng">
              <a:solidFill>
                <a:srgbClr val="000000">
                  <a:alpha val="0"/>
                </a:srgbClr>
              </a:solidFill>
              <a:prstDash val="solid"/>
              <a:round/>
              <a:headEnd type="none" w="sm" len="sm"/>
              <a:tailEnd type="none" w="sm" len="sm"/>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08"/>
    <p:restoredTop sz="75610"/>
  </p:normalViewPr>
  <p:slideViewPr>
    <p:cSldViewPr snapToGrid="0" snapToObjects="1">
      <p:cViewPr varScale="1">
        <p:scale>
          <a:sx n="53" d="100"/>
          <a:sy n="53" d="100"/>
        </p:scale>
        <p:origin x="1660"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9" Type="http://schemas.openxmlformats.org/officeDocument/2006/relationships/font" Target="fonts/font16.fntdata"/><Relationship Id="rId21" Type="http://schemas.openxmlformats.org/officeDocument/2006/relationships/slide" Target="slides/slide20.xml"/><Relationship Id="rId34" Type="http://schemas.openxmlformats.org/officeDocument/2006/relationships/font" Target="fonts/font11.fntdata"/><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font" Target="fonts/font14.fntdata"/><Relationship Id="rId40" Type="http://schemas.openxmlformats.org/officeDocument/2006/relationships/font" Target="fonts/font17.fntdata"/><Relationship Id="rId53" Type="http://customschemas.google.com/relationships/presentationmetadata" Target="meta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openxmlformats.org/officeDocument/2006/relationships/font" Target="fonts/font13.fntdata"/><Relationship Id="rId57"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font" Target="fonts/font12.fntdata"/><Relationship Id="rId56"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font" Target="fonts/font10.fntdata"/><Relationship Id="rId38" Type="http://schemas.openxmlformats.org/officeDocument/2006/relationships/font" Target="fonts/font15.fntdata"/><Relationship Id="rId20" Type="http://schemas.openxmlformats.org/officeDocument/2006/relationships/slide" Target="slides/slide19.xml"/><Relationship Id="rId54"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6DB8234-A235-D845-B591-C1FD8323544A}" type="doc">
      <dgm:prSet loTypeId="urn:microsoft.com/office/officeart/2005/8/layout/vList3" loCatId="" qsTypeId="urn:microsoft.com/office/officeart/2005/8/quickstyle/simple1" qsCatId="simple" csTypeId="urn:microsoft.com/office/officeart/2005/8/colors/accent1_2" csCatId="accent1" phldr="1"/>
      <dgm:spPr/>
    </dgm:pt>
    <dgm:pt modelId="{A2134C96-9152-FB4F-B7C4-3E480A48B446}">
      <dgm:prSet phldrT="[Texto]"/>
      <dgm:spPr/>
      <dgm:t>
        <a:bodyPr/>
        <a:lstStyle/>
        <a:p>
          <a:pPr algn="just"/>
          <a:r>
            <a:rPr lang="es-ES" dirty="0"/>
            <a:t> Los tipos de datos de alto nivel permiten expresar operaciones complejas en una sola instrucción.</a:t>
          </a:r>
        </a:p>
      </dgm:t>
    </dgm:pt>
    <dgm:pt modelId="{87708E2C-3A13-C844-BA36-F2B8F4EA1A01}" type="parTrans" cxnId="{90E96310-11CE-6843-B353-DDA9EF42020A}">
      <dgm:prSet/>
      <dgm:spPr/>
      <dgm:t>
        <a:bodyPr/>
        <a:lstStyle/>
        <a:p>
          <a:endParaRPr lang="es-ES"/>
        </a:p>
      </dgm:t>
    </dgm:pt>
    <dgm:pt modelId="{C6F99317-D17F-B548-B809-2940D3F8FA76}" type="sibTrans" cxnId="{90E96310-11CE-6843-B353-DDA9EF42020A}">
      <dgm:prSet/>
      <dgm:spPr/>
      <dgm:t>
        <a:bodyPr/>
        <a:lstStyle/>
        <a:p>
          <a:endParaRPr lang="es-ES"/>
        </a:p>
      </dgm:t>
    </dgm:pt>
    <dgm:pt modelId="{239F0D9D-02D7-E141-8EF4-0466A49A6CFB}">
      <dgm:prSet phldrT="[Texto]"/>
      <dgm:spPr/>
      <dgm:t>
        <a:bodyPr/>
        <a:lstStyle/>
        <a:p>
          <a:pPr algn="just"/>
          <a:r>
            <a:rPr lang="es-ES" dirty="0"/>
            <a:t>Agrupación de instrucciones se realiza por sangrías, reemplazando a las llaves de apertura y cierre de otros lenguajes.</a:t>
          </a:r>
        </a:p>
      </dgm:t>
    </dgm:pt>
    <dgm:pt modelId="{4CF3849F-6D5D-C748-BA21-3CCFBDB2AC6E}" type="parTrans" cxnId="{18F59032-8C44-D44B-B0F8-8807C48A914C}">
      <dgm:prSet/>
      <dgm:spPr/>
      <dgm:t>
        <a:bodyPr/>
        <a:lstStyle/>
        <a:p>
          <a:endParaRPr lang="es-ES"/>
        </a:p>
      </dgm:t>
    </dgm:pt>
    <dgm:pt modelId="{A6E3D799-08B4-3C47-A3D3-AEB6E30DE57C}" type="sibTrans" cxnId="{18F59032-8C44-D44B-B0F8-8807C48A914C}">
      <dgm:prSet/>
      <dgm:spPr/>
      <dgm:t>
        <a:bodyPr/>
        <a:lstStyle/>
        <a:p>
          <a:endParaRPr lang="es-ES"/>
        </a:p>
      </dgm:t>
    </dgm:pt>
    <dgm:pt modelId="{2D113E27-3850-E140-A58B-D7F1EE0F4D33}">
      <dgm:prSet phldrT="[Texto]"/>
      <dgm:spPr/>
      <dgm:t>
        <a:bodyPr/>
        <a:lstStyle/>
        <a:p>
          <a:pPr algn="just"/>
          <a:r>
            <a:rPr lang="es-ES" dirty="0"/>
            <a:t>Las variables y argumentos … ya no es necesario declararlas.</a:t>
          </a:r>
        </a:p>
      </dgm:t>
    </dgm:pt>
    <dgm:pt modelId="{59F34791-809E-3B49-B575-2A388EED57F0}" type="parTrans" cxnId="{0053B2B0-1EEF-FC4E-B806-507AEDAD964A}">
      <dgm:prSet/>
      <dgm:spPr/>
      <dgm:t>
        <a:bodyPr/>
        <a:lstStyle/>
        <a:p>
          <a:endParaRPr lang="es-ES"/>
        </a:p>
      </dgm:t>
    </dgm:pt>
    <dgm:pt modelId="{A5A88E0E-2509-3E45-A215-E7FE6444F436}" type="sibTrans" cxnId="{0053B2B0-1EEF-FC4E-B806-507AEDAD964A}">
      <dgm:prSet/>
      <dgm:spPr/>
      <dgm:t>
        <a:bodyPr/>
        <a:lstStyle/>
        <a:p>
          <a:endParaRPr lang="es-ES"/>
        </a:p>
      </dgm:t>
    </dgm:pt>
    <dgm:pt modelId="{6DC19A71-5923-C749-84F6-BC0A63E38ECC}" type="pres">
      <dgm:prSet presAssocID="{86DB8234-A235-D845-B591-C1FD8323544A}" presName="linearFlow" presStyleCnt="0">
        <dgm:presLayoutVars>
          <dgm:dir/>
          <dgm:resizeHandles val="exact"/>
        </dgm:presLayoutVars>
      </dgm:prSet>
      <dgm:spPr/>
    </dgm:pt>
    <dgm:pt modelId="{FAFDC32C-EB0A-6048-9542-F2B492D04F1B}" type="pres">
      <dgm:prSet presAssocID="{A2134C96-9152-FB4F-B7C4-3E480A48B446}" presName="composite" presStyleCnt="0"/>
      <dgm:spPr/>
    </dgm:pt>
    <dgm:pt modelId="{97DAE360-1F7A-784D-BCA4-7E0CA4C99886}" type="pres">
      <dgm:prSet presAssocID="{A2134C96-9152-FB4F-B7C4-3E480A48B446}" presName="imgShp" presStyleLbl="fgImgPlace1" presStyleIdx="0" presStyleCnt="3"/>
      <dgm:spPr/>
    </dgm:pt>
    <dgm:pt modelId="{0BB73197-9AA1-124D-B3A1-0402C97C2CF7}" type="pres">
      <dgm:prSet presAssocID="{A2134C96-9152-FB4F-B7C4-3E480A48B446}" presName="txShp" presStyleLbl="node1" presStyleIdx="0" presStyleCnt="3">
        <dgm:presLayoutVars>
          <dgm:bulletEnabled val="1"/>
        </dgm:presLayoutVars>
      </dgm:prSet>
      <dgm:spPr/>
      <dgm:t>
        <a:bodyPr/>
        <a:lstStyle/>
        <a:p>
          <a:endParaRPr lang="es-ES"/>
        </a:p>
      </dgm:t>
    </dgm:pt>
    <dgm:pt modelId="{6AF38C49-4F13-F643-88AB-7E1898C0DB04}" type="pres">
      <dgm:prSet presAssocID="{C6F99317-D17F-B548-B809-2940D3F8FA76}" presName="spacing" presStyleCnt="0"/>
      <dgm:spPr/>
    </dgm:pt>
    <dgm:pt modelId="{50671C1D-5294-1F4D-9457-542D02B40450}" type="pres">
      <dgm:prSet presAssocID="{239F0D9D-02D7-E141-8EF4-0466A49A6CFB}" presName="composite" presStyleCnt="0"/>
      <dgm:spPr/>
    </dgm:pt>
    <dgm:pt modelId="{3BC7C09A-9F78-6542-9374-E85003056934}" type="pres">
      <dgm:prSet presAssocID="{239F0D9D-02D7-E141-8EF4-0466A49A6CFB}" presName="imgShp" presStyleLbl="fgImgPlace1" presStyleIdx="1" presStyleCnt="3"/>
      <dgm:spPr/>
    </dgm:pt>
    <dgm:pt modelId="{89B8A170-86E3-0140-8072-E55A42847CC6}" type="pres">
      <dgm:prSet presAssocID="{239F0D9D-02D7-E141-8EF4-0466A49A6CFB}" presName="txShp" presStyleLbl="node1" presStyleIdx="1" presStyleCnt="3">
        <dgm:presLayoutVars>
          <dgm:bulletEnabled val="1"/>
        </dgm:presLayoutVars>
      </dgm:prSet>
      <dgm:spPr/>
      <dgm:t>
        <a:bodyPr/>
        <a:lstStyle/>
        <a:p>
          <a:endParaRPr lang="es-ES"/>
        </a:p>
      </dgm:t>
    </dgm:pt>
    <dgm:pt modelId="{E1FFDCB1-37F5-F648-9E17-046E5914429C}" type="pres">
      <dgm:prSet presAssocID="{A6E3D799-08B4-3C47-A3D3-AEB6E30DE57C}" presName="spacing" presStyleCnt="0"/>
      <dgm:spPr/>
    </dgm:pt>
    <dgm:pt modelId="{F8B7A021-6B76-8B4D-AD73-846A7A0BBDBB}" type="pres">
      <dgm:prSet presAssocID="{2D113E27-3850-E140-A58B-D7F1EE0F4D33}" presName="composite" presStyleCnt="0"/>
      <dgm:spPr/>
    </dgm:pt>
    <dgm:pt modelId="{1B44540C-B158-A549-8E5A-453791DFA511}" type="pres">
      <dgm:prSet presAssocID="{2D113E27-3850-E140-A58B-D7F1EE0F4D33}" presName="imgShp" presStyleLbl="fgImgPlace1" presStyleIdx="2" presStyleCnt="3"/>
      <dgm:spPr/>
    </dgm:pt>
    <dgm:pt modelId="{C714A42D-1D8B-9047-867F-4A4E9DF06135}" type="pres">
      <dgm:prSet presAssocID="{2D113E27-3850-E140-A58B-D7F1EE0F4D33}" presName="txShp" presStyleLbl="node1" presStyleIdx="2" presStyleCnt="3">
        <dgm:presLayoutVars>
          <dgm:bulletEnabled val="1"/>
        </dgm:presLayoutVars>
      </dgm:prSet>
      <dgm:spPr/>
      <dgm:t>
        <a:bodyPr/>
        <a:lstStyle/>
        <a:p>
          <a:endParaRPr lang="es-ES"/>
        </a:p>
      </dgm:t>
    </dgm:pt>
  </dgm:ptLst>
  <dgm:cxnLst>
    <dgm:cxn modelId="{FE21EC7D-AB3F-974D-B775-1392E4E5FF65}" type="presOf" srcId="{2D113E27-3850-E140-A58B-D7F1EE0F4D33}" destId="{C714A42D-1D8B-9047-867F-4A4E9DF06135}" srcOrd="0" destOrd="0" presId="urn:microsoft.com/office/officeart/2005/8/layout/vList3"/>
    <dgm:cxn modelId="{518576EF-BA36-CF42-B981-C886BF4132C4}" type="presOf" srcId="{239F0D9D-02D7-E141-8EF4-0466A49A6CFB}" destId="{89B8A170-86E3-0140-8072-E55A42847CC6}" srcOrd="0" destOrd="0" presId="urn:microsoft.com/office/officeart/2005/8/layout/vList3"/>
    <dgm:cxn modelId="{17FC6B72-3A94-724C-A17E-FF1881CD05D9}" type="presOf" srcId="{A2134C96-9152-FB4F-B7C4-3E480A48B446}" destId="{0BB73197-9AA1-124D-B3A1-0402C97C2CF7}" srcOrd="0" destOrd="0" presId="urn:microsoft.com/office/officeart/2005/8/layout/vList3"/>
    <dgm:cxn modelId="{90E96310-11CE-6843-B353-DDA9EF42020A}" srcId="{86DB8234-A235-D845-B591-C1FD8323544A}" destId="{A2134C96-9152-FB4F-B7C4-3E480A48B446}" srcOrd="0" destOrd="0" parTransId="{87708E2C-3A13-C844-BA36-F2B8F4EA1A01}" sibTransId="{C6F99317-D17F-B548-B809-2940D3F8FA76}"/>
    <dgm:cxn modelId="{18F59032-8C44-D44B-B0F8-8807C48A914C}" srcId="{86DB8234-A235-D845-B591-C1FD8323544A}" destId="{239F0D9D-02D7-E141-8EF4-0466A49A6CFB}" srcOrd="1" destOrd="0" parTransId="{4CF3849F-6D5D-C748-BA21-3CCFBDB2AC6E}" sibTransId="{A6E3D799-08B4-3C47-A3D3-AEB6E30DE57C}"/>
    <dgm:cxn modelId="{9649F5A3-0F40-DE4F-B8AE-3B4AEF62D821}" type="presOf" srcId="{86DB8234-A235-D845-B591-C1FD8323544A}" destId="{6DC19A71-5923-C749-84F6-BC0A63E38ECC}" srcOrd="0" destOrd="0" presId="urn:microsoft.com/office/officeart/2005/8/layout/vList3"/>
    <dgm:cxn modelId="{0053B2B0-1EEF-FC4E-B806-507AEDAD964A}" srcId="{86DB8234-A235-D845-B591-C1FD8323544A}" destId="{2D113E27-3850-E140-A58B-D7F1EE0F4D33}" srcOrd="2" destOrd="0" parTransId="{59F34791-809E-3B49-B575-2A388EED57F0}" sibTransId="{A5A88E0E-2509-3E45-A215-E7FE6444F436}"/>
    <dgm:cxn modelId="{383A499A-20E5-3944-8BCA-CA98E8079E7E}" type="presParOf" srcId="{6DC19A71-5923-C749-84F6-BC0A63E38ECC}" destId="{FAFDC32C-EB0A-6048-9542-F2B492D04F1B}" srcOrd="0" destOrd="0" presId="urn:microsoft.com/office/officeart/2005/8/layout/vList3"/>
    <dgm:cxn modelId="{D4EE35CD-CAD6-6D48-9553-72AE60C3D8DF}" type="presParOf" srcId="{FAFDC32C-EB0A-6048-9542-F2B492D04F1B}" destId="{97DAE360-1F7A-784D-BCA4-7E0CA4C99886}" srcOrd="0" destOrd="0" presId="urn:microsoft.com/office/officeart/2005/8/layout/vList3"/>
    <dgm:cxn modelId="{C76DCD59-1522-1C41-A6B4-36284CEB72EF}" type="presParOf" srcId="{FAFDC32C-EB0A-6048-9542-F2B492D04F1B}" destId="{0BB73197-9AA1-124D-B3A1-0402C97C2CF7}" srcOrd="1" destOrd="0" presId="urn:microsoft.com/office/officeart/2005/8/layout/vList3"/>
    <dgm:cxn modelId="{AB479FC9-8F0A-3346-8151-B7D0A4E536B8}" type="presParOf" srcId="{6DC19A71-5923-C749-84F6-BC0A63E38ECC}" destId="{6AF38C49-4F13-F643-88AB-7E1898C0DB04}" srcOrd="1" destOrd="0" presId="urn:microsoft.com/office/officeart/2005/8/layout/vList3"/>
    <dgm:cxn modelId="{CB503A8A-5880-A14B-AC14-BEF3A09E5E35}" type="presParOf" srcId="{6DC19A71-5923-C749-84F6-BC0A63E38ECC}" destId="{50671C1D-5294-1F4D-9457-542D02B40450}" srcOrd="2" destOrd="0" presId="urn:microsoft.com/office/officeart/2005/8/layout/vList3"/>
    <dgm:cxn modelId="{9013FE8C-197A-8E4C-AB13-2A285AD550AA}" type="presParOf" srcId="{50671C1D-5294-1F4D-9457-542D02B40450}" destId="{3BC7C09A-9F78-6542-9374-E85003056934}" srcOrd="0" destOrd="0" presId="urn:microsoft.com/office/officeart/2005/8/layout/vList3"/>
    <dgm:cxn modelId="{8149CA6D-5363-DF4B-98AD-77F2F9F05EC1}" type="presParOf" srcId="{50671C1D-5294-1F4D-9457-542D02B40450}" destId="{89B8A170-86E3-0140-8072-E55A42847CC6}" srcOrd="1" destOrd="0" presId="urn:microsoft.com/office/officeart/2005/8/layout/vList3"/>
    <dgm:cxn modelId="{0585BEA0-8266-244D-98EE-DE3E998D58AE}" type="presParOf" srcId="{6DC19A71-5923-C749-84F6-BC0A63E38ECC}" destId="{E1FFDCB1-37F5-F648-9E17-046E5914429C}" srcOrd="3" destOrd="0" presId="urn:microsoft.com/office/officeart/2005/8/layout/vList3"/>
    <dgm:cxn modelId="{991D9868-3A28-AB44-BA8E-CF2A055A70EA}" type="presParOf" srcId="{6DC19A71-5923-C749-84F6-BC0A63E38ECC}" destId="{F8B7A021-6B76-8B4D-AD73-846A7A0BBDBB}" srcOrd="4" destOrd="0" presId="urn:microsoft.com/office/officeart/2005/8/layout/vList3"/>
    <dgm:cxn modelId="{D0ED4CA4-4A25-444C-98AB-AAFF7876ADD9}" type="presParOf" srcId="{F8B7A021-6B76-8B4D-AD73-846A7A0BBDBB}" destId="{1B44540C-B158-A549-8E5A-453791DFA511}" srcOrd="0" destOrd="0" presId="urn:microsoft.com/office/officeart/2005/8/layout/vList3"/>
    <dgm:cxn modelId="{870DC9C1-1028-B547-ACF6-D84C3A7A63D5}" type="presParOf" srcId="{F8B7A021-6B76-8B4D-AD73-846A7A0BBDBB}" destId="{C714A42D-1D8B-9047-867F-4A4E9DF06135}"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6DB8234-A235-D845-B591-C1FD8323544A}" type="doc">
      <dgm:prSet loTypeId="urn:microsoft.com/office/officeart/2005/8/layout/hList1" loCatId="" qsTypeId="urn:microsoft.com/office/officeart/2005/8/quickstyle/simple1" qsCatId="simple" csTypeId="urn:microsoft.com/office/officeart/2005/8/colors/accent1_2" csCatId="accent1" phldr="1"/>
      <dgm:spPr/>
    </dgm:pt>
    <dgm:pt modelId="{A2134C96-9152-FB4F-B7C4-3E480A48B446}">
      <dgm:prSet phldrT="[Texto]"/>
      <dgm:spPr/>
      <dgm:t>
        <a:bodyPr/>
        <a:lstStyle/>
        <a:p>
          <a:pPr algn="just"/>
          <a:r>
            <a:rPr lang="es-ES" dirty="0"/>
            <a:t> TIPOS DINÁMICOS</a:t>
          </a:r>
        </a:p>
      </dgm:t>
    </dgm:pt>
    <dgm:pt modelId="{87708E2C-3A13-C844-BA36-F2B8F4EA1A01}" type="parTrans" cxnId="{90E96310-11CE-6843-B353-DDA9EF42020A}">
      <dgm:prSet/>
      <dgm:spPr/>
      <dgm:t>
        <a:bodyPr/>
        <a:lstStyle/>
        <a:p>
          <a:endParaRPr lang="es-ES"/>
        </a:p>
      </dgm:t>
    </dgm:pt>
    <dgm:pt modelId="{C6F99317-D17F-B548-B809-2940D3F8FA76}" type="sibTrans" cxnId="{90E96310-11CE-6843-B353-DDA9EF42020A}">
      <dgm:prSet/>
      <dgm:spPr/>
      <dgm:t>
        <a:bodyPr/>
        <a:lstStyle/>
        <a:p>
          <a:endParaRPr lang="es-ES"/>
        </a:p>
      </dgm:t>
    </dgm:pt>
    <dgm:pt modelId="{2D113E27-3850-E140-A58B-D7F1EE0F4D33}">
      <dgm:prSet phldrT="[Texto]"/>
      <dgm:spPr/>
      <dgm:t>
        <a:bodyPr/>
        <a:lstStyle/>
        <a:p>
          <a:pPr algn="just"/>
          <a:r>
            <a:rPr lang="es-ES" dirty="0"/>
            <a:t>FUERTEMENTE TIPADO</a:t>
          </a:r>
        </a:p>
      </dgm:t>
    </dgm:pt>
    <dgm:pt modelId="{59F34791-809E-3B49-B575-2A388EED57F0}" type="parTrans" cxnId="{0053B2B0-1EEF-FC4E-B806-507AEDAD964A}">
      <dgm:prSet/>
      <dgm:spPr/>
      <dgm:t>
        <a:bodyPr/>
        <a:lstStyle/>
        <a:p>
          <a:endParaRPr lang="es-ES"/>
        </a:p>
      </dgm:t>
    </dgm:pt>
    <dgm:pt modelId="{A5A88E0E-2509-3E45-A215-E7FE6444F436}" type="sibTrans" cxnId="{0053B2B0-1EEF-FC4E-B806-507AEDAD964A}">
      <dgm:prSet/>
      <dgm:spPr/>
      <dgm:t>
        <a:bodyPr/>
        <a:lstStyle/>
        <a:p>
          <a:endParaRPr lang="es-ES"/>
        </a:p>
      </dgm:t>
    </dgm:pt>
    <dgm:pt modelId="{F59BF715-D911-5144-BB3B-6D6A7E017212}">
      <dgm:prSet phldrT="[Texto]"/>
      <dgm:spPr/>
      <dgm:t>
        <a:bodyPr/>
        <a:lstStyle/>
        <a:p>
          <a:pPr algn="just"/>
          <a:r>
            <a:rPr lang="es-ES" dirty="0"/>
            <a:t>LOS TIPOS DE DATOS SON CLASES</a:t>
          </a:r>
        </a:p>
      </dgm:t>
    </dgm:pt>
    <dgm:pt modelId="{5503F558-869C-5E4C-8C9D-8BF7D0DAB2DC}" type="parTrans" cxnId="{87484A15-2F84-384C-90A1-B2D772695527}">
      <dgm:prSet/>
      <dgm:spPr/>
      <dgm:t>
        <a:bodyPr/>
        <a:lstStyle/>
        <a:p>
          <a:endParaRPr lang="es-ES"/>
        </a:p>
      </dgm:t>
    </dgm:pt>
    <dgm:pt modelId="{13287B52-11FB-344E-934C-048384B40BC7}" type="sibTrans" cxnId="{87484A15-2F84-384C-90A1-B2D772695527}">
      <dgm:prSet/>
      <dgm:spPr/>
      <dgm:t>
        <a:bodyPr/>
        <a:lstStyle/>
        <a:p>
          <a:endParaRPr lang="es-ES"/>
        </a:p>
      </dgm:t>
    </dgm:pt>
    <dgm:pt modelId="{03CD177F-C498-4846-BCB8-FE2F0EAB608D}">
      <dgm:prSet phldrT="[Texto]"/>
      <dgm:spPr/>
      <dgm:t>
        <a:bodyPr/>
        <a:lstStyle/>
        <a:p>
          <a:pPr algn="just"/>
          <a:r>
            <a:rPr lang="es-ES" dirty="0"/>
            <a:t>No es requisito que se defina el tipo de un objeto.</a:t>
          </a:r>
        </a:p>
      </dgm:t>
    </dgm:pt>
    <dgm:pt modelId="{5807C8CD-B51A-B443-9F14-6B128D117A1F}" type="parTrans" cxnId="{0D1AE72A-2C21-624C-BFA8-78568C9963B5}">
      <dgm:prSet/>
      <dgm:spPr/>
      <dgm:t>
        <a:bodyPr/>
        <a:lstStyle/>
        <a:p>
          <a:endParaRPr lang="es-ES"/>
        </a:p>
      </dgm:t>
    </dgm:pt>
    <dgm:pt modelId="{C099093E-9E6A-454C-A50F-9840CEC9554C}" type="sibTrans" cxnId="{0D1AE72A-2C21-624C-BFA8-78568C9963B5}">
      <dgm:prSet/>
      <dgm:spPr/>
      <dgm:t>
        <a:bodyPr/>
        <a:lstStyle/>
        <a:p>
          <a:endParaRPr lang="es-ES"/>
        </a:p>
      </dgm:t>
    </dgm:pt>
    <dgm:pt modelId="{BF13DEEA-14A0-7546-9CA7-39E308264964}">
      <dgm:prSet phldrT="[Texto]"/>
      <dgm:spPr/>
      <dgm:t>
        <a:bodyPr/>
        <a:lstStyle/>
        <a:p>
          <a:pPr algn="just"/>
          <a:r>
            <a:rPr lang="es-ES" dirty="0"/>
            <a:t>El interprete “infiere” de qué tipo se trata.</a:t>
          </a:r>
        </a:p>
      </dgm:t>
    </dgm:pt>
    <dgm:pt modelId="{124B0976-62F0-F042-A37B-1EA3D370AC0D}" type="parTrans" cxnId="{BEFCDBB5-2CB4-824F-9BD1-115AB15C3712}">
      <dgm:prSet/>
      <dgm:spPr/>
      <dgm:t>
        <a:bodyPr/>
        <a:lstStyle/>
        <a:p>
          <a:endParaRPr lang="es-ES"/>
        </a:p>
      </dgm:t>
    </dgm:pt>
    <dgm:pt modelId="{F5683EEE-E1E2-F947-A05A-58BD224F5A82}" type="sibTrans" cxnId="{BEFCDBB5-2CB4-824F-9BD1-115AB15C3712}">
      <dgm:prSet/>
      <dgm:spPr/>
      <dgm:t>
        <a:bodyPr/>
        <a:lstStyle/>
        <a:p>
          <a:endParaRPr lang="es-ES"/>
        </a:p>
      </dgm:t>
    </dgm:pt>
    <dgm:pt modelId="{FE1541D5-3346-F747-8AFC-31F8FD8940A9}">
      <dgm:prSet phldrT="[Texto]"/>
      <dgm:spPr/>
      <dgm:t>
        <a:bodyPr/>
        <a:lstStyle/>
        <a:p>
          <a:pPr algn="just"/>
          <a:r>
            <a:rPr lang="es-ES" dirty="0"/>
            <a:t>Existen operaciones que no están permitidas entre tipos que no son compatibles.</a:t>
          </a:r>
        </a:p>
      </dgm:t>
    </dgm:pt>
    <dgm:pt modelId="{CE09130E-5D6A-0843-A4B5-0396C93F9870}" type="parTrans" cxnId="{5559FA9D-108C-DD4E-AA72-2DE55238D6A9}">
      <dgm:prSet/>
      <dgm:spPr/>
      <dgm:t>
        <a:bodyPr/>
        <a:lstStyle/>
        <a:p>
          <a:endParaRPr lang="es-ES"/>
        </a:p>
      </dgm:t>
    </dgm:pt>
    <dgm:pt modelId="{74E498B4-AA2C-6649-8AA8-DEC617029BCE}" type="sibTrans" cxnId="{5559FA9D-108C-DD4E-AA72-2DE55238D6A9}">
      <dgm:prSet/>
      <dgm:spPr/>
      <dgm:t>
        <a:bodyPr/>
        <a:lstStyle/>
        <a:p>
          <a:endParaRPr lang="es-ES"/>
        </a:p>
      </dgm:t>
    </dgm:pt>
    <dgm:pt modelId="{CA1F2AC4-8638-BA46-9C7D-E20D2F2B0F6D}">
      <dgm:prSet phldrT="[Texto]"/>
      <dgm:spPr/>
      <dgm:t>
        <a:bodyPr/>
        <a:lstStyle/>
        <a:p>
          <a:pPr algn="just"/>
          <a:r>
            <a:rPr lang="es-ES" dirty="0"/>
            <a:t>Todos los elementos son objetos; los datos una vez identificados se convierten en objetos del tipo al que pertenecen. </a:t>
          </a:r>
        </a:p>
      </dgm:t>
    </dgm:pt>
    <dgm:pt modelId="{7DB5A940-EA57-A946-BDCC-76106F7B84A0}" type="parTrans" cxnId="{93EF738C-971E-D341-A509-4D7E50B6AD10}">
      <dgm:prSet/>
      <dgm:spPr/>
      <dgm:t>
        <a:bodyPr/>
        <a:lstStyle/>
        <a:p>
          <a:endParaRPr lang="es-ES"/>
        </a:p>
      </dgm:t>
    </dgm:pt>
    <dgm:pt modelId="{DB35AC70-2B3A-7D4A-88E4-B25DFD1D5556}" type="sibTrans" cxnId="{93EF738C-971E-D341-A509-4D7E50B6AD10}">
      <dgm:prSet/>
      <dgm:spPr/>
      <dgm:t>
        <a:bodyPr/>
        <a:lstStyle/>
        <a:p>
          <a:endParaRPr lang="es-ES"/>
        </a:p>
      </dgm:t>
    </dgm:pt>
    <dgm:pt modelId="{CBAD22D5-EE62-BE4E-925E-9E7F99CAA96D}" type="pres">
      <dgm:prSet presAssocID="{86DB8234-A235-D845-B591-C1FD8323544A}" presName="Name0" presStyleCnt="0">
        <dgm:presLayoutVars>
          <dgm:dir/>
          <dgm:animLvl val="lvl"/>
          <dgm:resizeHandles val="exact"/>
        </dgm:presLayoutVars>
      </dgm:prSet>
      <dgm:spPr/>
    </dgm:pt>
    <dgm:pt modelId="{4F1F4EC3-71F3-EF42-B7B4-CAAFF1F564FA}" type="pres">
      <dgm:prSet presAssocID="{A2134C96-9152-FB4F-B7C4-3E480A48B446}" presName="composite" presStyleCnt="0"/>
      <dgm:spPr/>
    </dgm:pt>
    <dgm:pt modelId="{96C4F838-D56F-2D44-8A20-2DB6392BFAB8}" type="pres">
      <dgm:prSet presAssocID="{A2134C96-9152-FB4F-B7C4-3E480A48B446}" presName="parTx" presStyleLbl="alignNode1" presStyleIdx="0" presStyleCnt="3">
        <dgm:presLayoutVars>
          <dgm:chMax val="0"/>
          <dgm:chPref val="0"/>
          <dgm:bulletEnabled val="1"/>
        </dgm:presLayoutVars>
      </dgm:prSet>
      <dgm:spPr/>
      <dgm:t>
        <a:bodyPr/>
        <a:lstStyle/>
        <a:p>
          <a:endParaRPr lang="es-ES"/>
        </a:p>
      </dgm:t>
    </dgm:pt>
    <dgm:pt modelId="{EDB23221-D458-BA46-AFD2-D328E4DD2AA5}" type="pres">
      <dgm:prSet presAssocID="{A2134C96-9152-FB4F-B7C4-3E480A48B446}" presName="desTx" presStyleLbl="alignAccFollowNode1" presStyleIdx="0" presStyleCnt="3">
        <dgm:presLayoutVars>
          <dgm:bulletEnabled val="1"/>
        </dgm:presLayoutVars>
      </dgm:prSet>
      <dgm:spPr/>
      <dgm:t>
        <a:bodyPr/>
        <a:lstStyle/>
        <a:p>
          <a:endParaRPr lang="es-ES"/>
        </a:p>
      </dgm:t>
    </dgm:pt>
    <dgm:pt modelId="{0B0CD8AF-3DB5-0E40-83F8-03CDAAC56B0E}" type="pres">
      <dgm:prSet presAssocID="{C6F99317-D17F-B548-B809-2940D3F8FA76}" presName="space" presStyleCnt="0"/>
      <dgm:spPr/>
    </dgm:pt>
    <dgm:pt modelId="{94E6575B-60CC-A74B-B9DC-9E98074D04D4}" type="pres">
      <dgm:prSet presAssocID="{2D113E27-3850-E140-A58B-D7F1EE0F4D33}" presName="composite" presStyleCnt="0"/>
      <dgm:spPr/>
    </dgm:pt>
    <dgm:pt modelId="{99346AAE-C6E6-B74F-AE47-32A9AAF81978}" type="pres">
      <dgm:prSet presAssocID="{2D113E27-3850-E140-A58B-D7F1EE0F4D33}" presName="parTx" presStyleLbl="alignNode1" presStyleIdx="1" presStyleCnt="3">
        <dgm:presLayoutVars>
          <dgm:chMax val="0"/>
          <dgm:chPref val="0"/>
          <dgm:bulletEnabled val="1"/>
        </dgm:presLayoutVars>
      </dgm:prSet>
      <dgm:spPr/>
      <dgm:t>
        <a:bodyPr/>
        <a:lstStyle/>
        <a:p>
          <a:endParaRPr lang="es-ES"/>
        </a:p>
      </dgm:t>
    </dgm:pt>
    <dgm:pt modelId="{B840CCAB-0F67-CC46-9E95-FDD754FBCF25}" type="pres">
      <dgm:prSet presAssocID="{2D113E27-3850-E140-A58B-D7F1EE0F4D33}" presName="desTx" presStyleLbl="alignAccFollowNode1" presStyleIdx="1" presStyleCnt="3">
        <dgm:presLayoutVars>
          <dgm:bulletEnabled val="1"/>
        </dgm:presLayoutVars>
      </dgm:prSet>
      <dgm:spPr/>
      <dgm:t>
        <a:bodyPr/>
        <a:lstStyle/>
        <a:p>
          <a:endParaRPr lang="es-ES"/>
        </a:p>
      </dgm:t>
    </dgm:pt>
    <dgm:pt modelId="{A822347E-1B92-DB4A-A631-7C8DC41EB8FB}" type="pres">
      <dgm:prSet presAssocID="{A5A88E0E-2509-3E45-A215-E7FE6444F436}" presName="space" presStyleCnt="0"/>
      <dgm:spPr/>
    </dgm:pt>
    <dgm:pt modelId="{E1A837CF-4692-9B4E-AE34-A977393CA1BE}" type="pres">
      <dgm:prSet presAssocID="{F59BF715-D911-5144-BB3B-6D6A7E017212}" presName="composite" presStyleCnt="0"/>
      <dgm:spPr/>
    </dgm:pt>
    <dgm:pt modelId="{30403E8B-434F-004D-AECD-E5CA153DE8A5}" type="pres">
      <dgm:prSet presAssocID="{F59BF715-D911-5144-BB3B-6D6A7E017212}" presName="parTx" presStyleLbl="alignNode1" presStyleIdx="2" presStyleCnt="3">
        <dgm:presLayoutVars>
          <dgm:chMax val="0"/>
          <dgm:chPref val="0"/>
          <dgm:bulletEnabled val="1"/>
        </dgm:presLayoutVars>
      </dgm:prSet>
      <dgm:spPr/>
      <dgm:t>
        <a:bodyPr/>
        <a:lstStyle/>
        <a:p>
          <a:endParaRPr lang="es-ES"/>
        </a:p>
      </dgm:t>
    </dgm:pt>
    <dgm:pt modelId="{CD4253AF-1C07-8D45-A9D4-F630993E923E}" type="pres">
      <dgm:prSet presAssocID="{F59BF715-D911-5144-BB3B-6D6A7E017212}" presName="desTx" presStyleLbl="alignAccFollowNode1" presStyleIdx="2" presStyleCnt="3">
        <dgm:presLayoutVars>
          <dgm:bulletEnabled val="1"/>
        </dgm:presLayoutVars>
      </dgm:prSet>
      <dgm:spPr/>
      <dgm:t>
        <a:bodyPr/>
        <a:lstStyle/>
        <a:p>
          <a:endParaRPr lang="es-ES"/>
        </a:p>
      </dgm:t>
    </dgm:pt>
  </dgm:ptLst>
  <dgm:cxnLst>
    <dgm:cxn modelId="{BEFCDBB5-2CB4-824F-9BD1-115AB15C3712}" srcId="{A2134C96-9152-FB4F-B7C4-3E480A48B446}" destId="{BF13DEEA-14A0-7546-9CA7-39E308264964}" srcOrd="1" destOrd="0" parTransId="{124B0976-62F0-F042-A37B-1EA3D370AC0D}" sibTransId="{F5683EEE-E1E2-F947-A05A-58BD224F5A82}"/>
    <dgm:cxn modelId="{55C05DEA-717E-294A-BB60-B930BF2E1EC8}" type="presOf" srcId="{A2134C96-9152-FB4F-B7C4-3E480A48B446}" destId="{96C4F838-D56F-2D44-8A20-2DB6392BFAB8}" srcOrd="0" destOrd="0" presId="urn:microsoft.com/office/officeart/2005/8/layout/hList1"/>
    <dgm:cxn modelId="{0D1AE72A-2C21-624C-BFA8-78568C9963B5}" srcId="{A2134C96-9152-FB4F-B7C4-3E480A48B446}" destId="{03CD177F-C498-4846-BCB8-FE2F0EAB608D}" srcOrd="0" destOrd="0" parTransId="{5807C8CD-B51A-B443-9F14-6B128D117A1F}" sibTransId="{C099093E-9E6A-454C-A50F-9840CEC9554C}"/>
    <dgm:cxn modelId="{585CBCA3-10EC-7543-BA4C-EFD2E50F013E}" type="presOf" srcId="{03CD177F-C498-4846-BCB8-FE2F0EAB608D}" destId="{EDB23221-D458-BA46-AFD2-D328E4DD2AA5}" srcOrd="0" destOrd="0" presId="urn:microsoft.com/office/officeart/2005/8/layout/hList1"/>
    <dgm:cxn modelId="{5C7E2B72-9DB7-1847-9BC4-1BA24A28535F}" type="presOf" srcId="{F59BF715-D911-5144-BB3B-6D6A7E017212}" destId="{30403E8B-434F-004D-AECD-E5CA153DE8A5}" srcOrd="0" destOrd="0" presId="urn:microsoft.com/office/officeart/2005/8/layout/hList1"/>
    <dgm:cxn modelId="{68080E6C-5FFB-C34C-9E88-5BCA4B9A79CD}" type="presOf" srcId="{BF13DEEA-14A0-7546-9CA7-39E308264964}" destId="{EDB23221-D458-BA46-AFD2-D328E4DD2AA5}" srcOrd="0" destOrd="1" presId="urn:microsoft.com/office/officeart/2005/8/layout/hList1"/>
    <dgm:cxn modelId="{D5850954-9072-274A-AA6E-1F52128D9258}" type="presOf" srcId="{FE1541D5-3346-F747-8AFC-31F8FD8940A9}" destId="{B840CCAB-0F67-CC46-9E95-FDD754FBCF25}" srcOrd="0" destOrd="0" presId="urn:microsoft.com/office/officeart/2005/8/layout/hList1"/>
    <dgm:cxn modelId="{5559FA9D-108C-DD4E-AA72-2DE55238D6A9}" srcId="{2D113E27-3850-E140-A58B-D7F1EE0F4D33}" destId="{FE1541D5-3346-F747-8AFC-31F8FD8940A9}" srcOrd="0" destOrd="0" parTransId="{CE09130E-5D6A-0843-A4B5-0396C93F9870}" sibTransId="{74E498B4-AA2C-6649-8AA8-DEC617029BCE}"/>
    <dgm:cxn modelId="{0053B2B0-1EEF-FC4E-B806-507AEDAD964A}" srcId="{86DB8234-A235-D845-B591-C1FD8323544A}" destId="{2D113E27-3850-E140-A58B-D7F1EE0F4D33}" srcOrd="1" destOrd="0" parTransId="{59F34791-809E-3B49-B575-2A388EED57F0}" sibTransId="{A5A88E0E-2509-3E45-A215-E7FE6444F436}"/>
    <dgm:cxn modelId="{ADF486E3-8161-4147-8319-2AEA2E7B0B74}" type="presOf" srcId="{86DB8234-A235-D845-B591-C1FD8323544A}" destId="{CBAD22D5-EE62-BE4E-925E-9E7F99CAA96D}" srcOrd="0" destOrd="0" presId="urn:microsoft.com/office/officeart/2005/8/layout/hList1"/>
    <dgm:cxn modelId="{A7B7785E-94E9-E748-8901-3C3DEE309D4A}" type="presOf" srcId="{2D113E27-3850-E140-A58B-D7F1EE0F4D33}" destId="{99346AAE-C6E6-B74F-AE47-32A9AAF81978}" srcOrd="0" destOrd="0" presId="urn:microsoft.com/office/officeart/2005/8/layout/hList1"/>
    <dgm:cxn modelId="{87484A15-2F84-384C-90A1-B2D772695527}" srcId="{86DB8234-A235-D845-B591-C1FD8323544A}" destId="{F59BF715-D911-5144-BB3B-6D6A7E017212}" srcOrd="2" destOrd="0" parTransId="{5503F558-869C-5E4C-8C9D-8BF7D0DAB2DC}" sibTransId="{13287B52-11FB-344E-934C-048384B40BC7}"/>
    <dgm:cxn modelId="{90E96310-11CE-6843-B353-DDA9EF42020A}" srcId="{86DB8234-A235-D845-B591-C1FD8323544A}" destId="{A2134C96-9152-FB4F-B7C4-3E480A48B446}" srcOrd="0" destOrd="0" parTransId="{87708E2C-3A13-C844-BA36-F2B8F4EA1A01}" sibTransId="{C6F99317-D17F-B548-B809-2940D3F8FA76}"/>
    <dgm:cxn modelId="{983D52B2-6C7B-954F-AEA4-0715C19FB23B}" type="presOf" srcId="{CA1F2AC4-8638-BA46-9C7D-E20D2F2B0F6D}" destId="{CD4253AF-1C07-8D45-A9D4-F630993E923E}" srcOrd="0" destOrd="0" presId="urn:microsoft.com/office/officeart/2005/8/layout/hList1"/>
    <dgm:cxn modelId="{93EF738C-971E-D341-A509-4D7E50B6AD10}" srcId="{F59BF715-D911-5144-BB3B-6D6A7E017212}" destId="{CA1F2AC4-8638-BA46-9C7D-E20D2F2B0F6D}" srcOrd="0" destOrd="0" parTransId="{7DB5A940-EA57-A946-BDCC-76106F7B84A0}" sibTransId="{DB35AC70-2B3A-7D4A-88E4-B25DFD1D5556}"/>
    <dgm:cxn modelId="{8098EF80-378B-FC46-A198-409B918D389E}" type="presParOf" srcId="{CBAD22D5-EE62-BE4E-925E-9E7F99CAA96D}" destId="{4F1F4EC3-71F3-EF42-B7B4-CAAFF1F564FA}" srcOrd="0" destOrd="0" presId="urn:microsoft.com/office/officeart/2005/8/layout/hList1"/>
    <dgm:cxn modelId="{CF31E6A8-E33B-9E45-B769-C4AE31A0974C}" type="presParOf" srcId="{4F1F4EC3-71F3-EF42-B7B4-CAAFF1F564FA}" destId="{96C4F838-D56F-2D44-8A20-2DB6392BFAB8}" srcOrd="0" destOrd="0" presId="urn:microsoft.com/office/officeart/2005/8/layout/hList1"/>
    <dgm:cxn modelId="{0ECAB08F-8156-AA4B-B5DA-FC469C5F1CCC}" type="presParOf" srcId="{4F1F4EC3-71F3-EF42-B7B4-CAAFF1F564FA}" destId="{EDB23221-D458-BA46-AFD2-D328E4DD2AA5}" srcOrd="1" destOrd="0" presId="urn:microsoft.com/office/officeart/2005/8/layout/hList1"/>
    <dgm:cxn modelId="{0FBC1E26-E5EA-D240-A5F2-5157F8C3148A}" type="presParOf" srcId="{CBAD22D5-EE62-BE4E-925E-9E7F99CAA96D}" destId="{0B0CD8AF-3DB5-0E40-83F8-03CDAAC56B0E}" srcOrd="1" destOrd="0" presId="urn:microsoft.com/office/officeart/2005/8/layout/hList1"/>
    <dgm:cxn modelId="{0DAB0C0D-7525-3D4D-B243-22680FD08C20}" type="presParOf" srcId="{CBAD22D5-EE62-BE4E-925E-9E7F99CAA96D}" destId="{94E6575B-60CC-A74B-B9DC-9E98074D04D4}" srcOrd="2" destOrd="0" presId="urn:microsoft.com/office/officeart/2005/8/layout/hList1"/>
    <dgm:cxn modelId="{21BA7579-1156-1645-BDBF-F5E4B48E4505}" type="presParOf" srcId="{94E6575B-60CC-A74B-B9DC-9E98074D04D4}" destId="{99346AAE-C6E6-B74F-AE47-32A9AAF81978}" srcOrd="0" destOrd="0" presId="urn:microsoft.com/office/officeart/2005/8/layout/hList1"/>
    <dgm:cxn modelId="{FE60CEE6-922B-F14F-BB74-48A02771C048}" type="presParOf" srcId="{94E6575B-60CC-A74B-B9DC-9E98074D04D4}" destId="{B840CCAB-0F67-CC46-9E95-FDD754FBCF25}" srcOrd="1" destOrd="0" presId="urn:microsoft.com/office/officeart/2005/8/layout/hList1"/>
    <dgm:cxn modelId="{C1565144-4566-2344-89C0-0EC46F2532B9}" type="presParOf" srcId="{CBAD22D5-EE62-BE4E-925E-9E7F99CAA96D}" destId="{A822347E-1B92-DB4A-A631-7C8DC41EB8FB}" srcOrd="3" destOrd="0" presId="urn:microsoft.com/office/officeart/2005/8/layout/hList1"/>
    <dgm:cxn modelId="{35576864-693F-154D-B104-A02E6B5796E4}" type="presParOf" srcId="{CBAD22D5-EE62-BE4E-925E-9E7F99CAA96D}" destId="{E1A837CF-4692-9B4E-AE34-A977393CA1BE}" srcOrd="4" destOrd="0" presId="urn:microsoft.com/office/officeart/2005/8/layout/hList1"/>
    <dgm:cxn modelId="{BD248BF7-0CD2-3845-870B-125C2A2D73A8}" type="presParOf" srcId="{E1A837CF-4692-9B4E-AE34-A977393CA1BE}" destId="{30403E8B-434F-004D-AECD-E5CA153DE8A5}" srcOrd="0" destOrd="0" presId="urn:microsoft.com/office/officeart/2005/8/layout/hList1"/>
    <dgm:cxn modelId="{30AA9964-4FD4-EB48-9069-4D11025F26F5}" type="presParOf" srcId="{E1A837CF-4692-9B4E-AE34-A977393CA1BE}" destId="{CD4253AF-1C07-8D45-A9D4-F630993E923E}"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6DB8234-A235-D845-B591-C1FD8323544A}" type="doc">
      <dgm:prSet loTypeId="urn:microsoft.com/office/officeart/2008/layout/HorizontalMultiLevelHierarchy" loCatId="" qsTypeId="urn:microsoft.com/office/officeart/2005/8/quickstyle/simple1" qsCatId="simple" csTypeId="urn:microsoft.com/office/officeart/2005/8/colors/accent1_2" csCatId="accent1" phldr="1"/>
      <dgm:spPr/>
    </dgm:pt>
    <dgm:pt modelId="{A2134C96-9152-FB4F-B7C4-3E480A48B446}">
      <dgm:prSet phldrT="[Texto]"/>
      <dgm:spPr/>
      <dgm:t>
        <a:bodyPr/>
        <a:lstStyle/>
        <a:p>
          <a:pPr algn="just"/>
          <a:r>
            <a:rPr lang="es-ES" dirty="0"/>
            <a:t> TIPOS NUMÉRICOS</a:t>
          </a:r>
        </a:p>
      </dgm:t>
    </dgm:pt>
    <dgm:pt modelId="{87708E2C-3A13-C844-BA36-F2B8F4EA1A01}" type="parTrans" cxnId="{90E96310-11CE-6843-B353-DDA9EF42020A}">
      <dgm:prSet/>
      <dgm:spPr/>
      <dgm:t>
        <a:bodyPr/>
        <a:lstStyle/>
        <a:p>
          <a:endParaRPr lang="es-ES"/>
        </a:p>
      </dgm:t>
    </dgm:pt>
    <dgm:pt modelId="{C6F99317-D17F-B548-B809-2940D3F8FA76}" type="sibTrans" cxnId="{90E96310-11CE-6843-B353-DDA9EF42020A}">
      <dgm:prSet/>
      <dgm:spPr/>
      <dgm:t>
        <a:bodyPr/>
        <a:lstStyle/>
        <a:p>
          <a:endParaRPr lang="es-ES"/>
        </a:p>
      </dgm:t>
    </dgm:pt>
    <dgm:pt modelId="{8DB60BBD-877A-774E-A1FA-48205B09044B}">
      <dgm:prSet phldrT="[Texto]"/>
      <dgm:spPr/>
      <dgm:t>
        <a:bodyPr/>
        <a:lstStyle/>
        <a:p>
          <a:pPr algn="just"/>
          <a:r>
            <a:rPr lang="es-ES" dirty="0"/>
            <a:t>Enteros</a:t>
          </a:r>
        </a:p>
      </dgm:t>
    </dgm:pt>
    <dgm:pt modelId="{B0DC5AF0-179B-3B45-B330-A3482C8833CB}" type="parTrans" cxnId="{A4AF47E5-D113-1343-8881-9E0222F8DA47}">
      <dgm:prSet/>
      <dgm:spPr/>
      <dgm:t>
        <a:bodyPr/>
        <a:lstStyle/>
        <a:p>
          <a:endParaRPr lang="es-ES"/>
        </a:p>
      </dgm:t>
    </dgm:pt>
    <dgm:pt modelId="{F45B0D7A-B09B-514A-82F3-000BB27B4677}" type="sibTrans" cxnId="{A4AF47E5-D113-1343-8881-9E0222F8DA47}">
      <dgm:prSet/>
      <dgm:spPr/>
      <dgm:t>
        <a:bodyPr/>
        <a:lstStyle/>
        <a:p>
          <a:endParaRPr lang="es-ES"/>
        </a:p>
      </dgm:t>
    </dgm:pt>
    <dgm:pt modelId="{727843FB-969F-3045-806A-7E70F0B1B84E}">
      <dgm:prSet phldrT="[Texto]"/>
      <dgm:spPr/>
      <dgm:t>
        <a:bodyPr/>
        <a:lstStyle/>
        <a:p>
          <a:pPr algn="just"/>
          <a:r>
            <a:rPr lang="es-ES" dirty="0"/>
            <a:t>Decimales</a:t>
          </a:r>
        </a:p>
      </dgm:t>
    </dgm:pt>
    <dgm:pt modelId="{F491DE32-8989-C24F-945D-B2480E7C4E01}" type="parTrans" cxnId="{1BC13E43-EBC4-9B4D-A4B5-A02A22B207D1}">
      <dgm:prSet/>
      <dgm:spPr/>
      <dgm:t>
        <a:bodyPr/>
        <a:lstStyle/>
        <a:p>
          <a:endParaRPr lang="es-ES"/>
        </a:p>
      </dgm:t>
    </dgm:pt>
    <dgm:pt modelId="{F531625A-4DD6-4844-86A8-A5D76DAF38B4}" type="sibTrans" cxnId="{1BC13E43-EBC4-9B4D-A4B5-A02A22B207D1}">
      <dgm:prSet/>
      <dgm:spPr/>
      <dgm:t>
        <a:bodyPr/>
        <a:lstStyle/>
        <a:p>
          <a:endParaRPr lang="es-ES"/>
        </a:p>
      </dgm:t>
    </dgm:pt>
    <dgm:pt modelId="{DE9DF43F-5A6B-284E-A00D-2A384753874C}">
      <dgm:prSet phldrT="[Texto]"/>
      <dgm:spPr/>
      <dgm:t>
        <a:bodyPr/>
        <a:lstStyle/>
        <a:p>
          <a:pPr algn="just"/>
          <a:r>
            <a:rPr lang="es-ES" dirty="0"/>
            <a:t>Complejos</a:t>
          </a:r>
        </a:p>
      </dgm:t>
    </dgm:pt>
    <dgm:pt modelId="{9E2EF654-2C91-6F48-A3F2-769504A464C0}" type="parTrans" cxnId="{E593F01A-9D11-E04D-91B1-B1475442D072}">
      <dgm:prSet/>
      <dgm:spPr/>
      <dgm:t>
        <a:bodyPr/>
        <a:lstStyle/>
        <a:p>
          <a:endParaRPr lang="es-ES"/>
        </a:p>
      </dgm:t>
    </dgm:pt>
    <dgm:pt modelId="{F12907C9-DF6E-5646-B9ED-4D8717AEB5A7}" type="sibTrans" cxnId="{E593F01A-9D11-E04D-91B1-B1475442D072}">
      <dgm:prSet/>
      <dgm:spPr/>
      <dgm:t>
        <a:bodyPr/>
        <a:lstStyle/>
        <a:p>
          <a:endParaRPr lang="es-ES"/>
        </a:p>
      </dgm:t>
    </dgm:pt>
    <dgm:pt modelId="{81F8D0C6-CD34-E146-BC16-2393DEFA798F}">
      <dgm:prSet phldrT="[Texto]"/>
      <dgm:spPr/>
      <dgm:t>
        <a:bodyPr/>
        <a:lstStyle/>
        <a:p>
          <a:pPr algn="just"/>
          <a:r>
            <a:rPr lang="es-ES" dirty="0"/>
            <a:t>Booleanos (True = 1, False = 0)</a:t>
          </a:r>
        </a:p>
      </dgm:t>
    </dgm:pt>
    <dgm:pt modelId="{90FF1F68-17DC-574E-8104-86AE4C06739C}" type="parTrans" cxnId="{CA95DC37-D676-1840-97F9-C0FE7597FB20}">
      <dgm:prSet/>
      <dgm:spPr/>
      <dgm:t>
        <a:bodyPr/>
        <a:lstStyle/>
        <a:p>
          <a:endParaRPr lang="es-ES"/>
        </a:p>
      </dgm:t>
    </dgm:pt>
    <dgm:pt modelId="{C510E428-FF10-6C48-A57B-839541741FC3}" type="sibTrans" cxnId="{CA95DC37-D676-1840-97F9-C0FE7597FB20}">
      <dgm:prSet/>
      <dgm:spPr/>
      <dgm:t>
        <a:bodyPr/>
        <a:lstStyle/>
        <a:p>
          <a:endParaRPr lang="es-ES"/>
        </a:p>
      </dgm:t>
    </dgm:pt>
    <dgm:pt modelId="{81638DEC-8695-814E-ACE3-B205CD7B4B0C}" type="pres">
      <dgm:prSet presAssocID="{86DB8234-A235-D845-B591-C1FD8323544A}" presName="Name0" presStyleCnt="0">
        <dgm:presLayoutVars>
          <dgm:chPref val="1"/>
          <dgm:dir/>
          <dgm:animOne val="branch"/>
          <dgm:animLvl val="lvl"/>
          <dgm:resizeHandles val="exact"/>
        </dgm:presLayoutVars>
      </dgm:prSet>
      <dgm:spPr/>
    </dgm:pt>
    <dgm:pt modelId="{1CAD5C30-17C4-DA41-91EC-69DFA8B9B2B9}" type="pres">
      <dgm:prSet presAssocID="{A2134C96-9152-FB4F-B7C4-3E480A48B446}" presName="root1" presStyleCnt="0"/>
      <dgm:spPr/>
    </dgm:pt>
    <dgm:pt modelId="{67D79971-3264-C34D-A560-4550CB4D4C44}" type="pres">
      <dgm:prSet presAssocID="{A2134C96-9152-FB4F-B7C4-3E480A48B446}" presName="LevelOneTextNode" presStyleLbl="node0" presStyleIdx="0" presStyleCnt="1">
        <dgm:presLayoutVars>
          <dgm:chPref val="3"/>
        </dgm:presLayoutVars>
      </dgm:prSet>
      <dgm:spPr/>
      <dgm:t>
        <a:bodyPr/>
        <a:lstStyle/>
        <a:p>
          <a:endParaRPr lang="es-ES"/>
        </a:p>
      </dgm:t>
    </dgm:pt>
    <dgm:pt modelId="{7D6EADDC-A51F-A344-B775-D047FAAF60AE}" type="pres">
      <dgm:prSet presAssocID="{A2134C96-9152-FB4F-B7C4-3E480A48B446}" presName="level2hierChild" presStyleCnt="0"/>
      <dgm:spPr/>
    </dgm:pt>
    <dgm:pt modelId="{1A71A78E-959C-4949-B469-E2D0EC75F440}" type="pres">
      <dgm:prSet presAssocID="{B0DC5AF0-179B-3B45-B330-A3482C8833CB}" presName="conn2-1" presStyleLbl="parChTrans1D2" presStyleIdx="0" presStyleCnt="4"/>
      <dgm:spPr/>
      <dgm:t>
        <a:bodyPr/>
        <a:lstStyle/>
        <a:p>
          <a:endParaRPr lang="es-ES"/>
        </a:p>
      </dgm:t>
    </dgm:pt>
    <dgm:pt modelId="{D8433035-7B6E-3246-90E9-7F20CB669BE1}" type="pres">
      <dgm:prSet presAssocID="{B0DC5AF0-179B-3B45-B330-A3482C8833CB}" presName="connTx" presStyleLbl="parChTrans1D2" presStyleIdx="0" presStyleCnt="4"/>
      <dgm:spPr/>
      <dgm:t>
        <a:bodyPr/>
        <a:lstStyle/>
        <a:p>
          <a:endParaRPr lang="es-ES"/>
        </a:p>
      </dgm:t>
    </dgm:pt>
    <dgm:pt modelId="{E802D42B-6D6C-D140-8717-34E3F80D37BD}" type="pres">
      <dgm:prSet presAssocID="{8DB60BBD-877A-774E-A1FA-48205B09044B}" presName="root2" presStyleCnt="0"/>
      <dgm:spPr/>
    </dgm:pt>
    <dgm:pt modelId="{251D27E7-04D8-0D40-A12C-649FDD312075}" type="pres">
      <dgm:prSet presAssocID="{8DB60BBD-877A-774E-A1FA-48205B09044B}" presName="LevelTwoTextNode" presStyleLbl="node2" presStyleIdx="0" presStyleCnt="4">
        <dgm:presLayoutVars>
          <dgm:chPref val="3"/>
        </dgm:presLayoutVars>
      </dgm:prSet>
      <dgm:spPr/>
      <dgm:t>
        <a:bodyPr/>
        <a:lstStyle/>
        <a:p>
          <a:endParaRPr lang="es-ES"/>
        </a:p>
      </dgm:t>
    </dgm:pt>
    <dgm:pt modelId="{FF7782C0-7D28-314B-9822-0A6BE48C08EF}" type="pres">
      <dgm:prSet presAssocID="{8DB60BBD-877A-774E-A1FA-48205B09044B}" presName="level3hierChild" presStyleCnt="0"/>
      <dgm:spPr/>
    </dgm:pt>
    <dgm:pt modelId="{CE841BB3-3601-FA47-8B1C-9A4896E9050E}" type="pres">
      <dgm:prSet presAssocID="{F491DE32-8989-C24F-945D-B2480E7C4E01}" presName="conn2-1" presStyleLbl="parChTrans1D2" presStyleIdx="1" presStyleCnt="4"/>
      <dgm:spPr/>
      <dgm:t>
        <a:bodyPr/>
        <a:lstStyle/>
        <a:p>
          <a:endParaRPr lang="es-ES"/>
        </a:p>
      </dgm:t>
    </dgm:pt>
    <dgm:pt modelId="{96F13044-18DF-1540-93C3-4AC1521B51B3}" type="pres">
      <dgm:prSet presAssocID="{F491DE32-8989-C24F-945D-B2480E7C4E01}" presName="connTx" presStyleLbl="parChTrans1D2" presStyleIdx="1" presStyleCnt="4"/>
      <dgm:spPr/>
      <dgm:t>
        <a:bodyPr/>
        <a:lstStyle/>
        <a:p>
          <a:endParaRPr lang="es-ES"/>
        </a:p>
      </dgm:t>
    </dgm:pt>
    <dgm:pt modelId="{93F9EE96-53E0-E745-BDE2-32DE5C337A79}" type="pres">
      <dgm:prSet presAssocID="{727843FB-969F-3045-806A-7E70F0B1B84E}" presName="root2" presStyleCnt="0"/>
      <dgm:spPr/>
    </dgm:pt>
    <dgm:pt modelId="{3A9AD947-E6C9-F547-B548-5F04A8B9B975}" type="pres">
      <dgm:prSet presAssocID="{727843FB-969F-3045-806A-7E70F0B1B84E}" presName="LevelTwoTextNode" presStyleLbl="node2" presStyleIdx="1" presStyleCnt="4">
        <dgm:presLayoutVars>
          <dgm:chPref val="3"/>
        </dgm:presLayoutVars>
      </dgm:prSet>
      <dgm:spPr/>
      <dgm:t>
        <a:bodyPr/>
        <a:lstStyle/>
        <a:p>
          <a:endParaRPr lang="es-ES"/>
        </a:p>
      </dgm:t>
    </dgm:pt>
    <dgm:pt modelId="{E723BC7B-3A4B-E04F-997A-9254E3ADEC46}" type="pres">
      <dgm:prSet presAssocID="{727843FB-969F-3045-806A-7E70F0B1B84E}" presName="level3hierChild" presStyleCnt="0"/>
      <dgm:spPr/>
    </dgm:pt>
    <dgm:pt modelId="{34C192EA-2E1E-4E45-ACE5-012D7FD9316A}" type="pres">
      <dgm:prSet presAssocID="{9E2EF654-2C91-6F48-A3F2-769504A464C0}" presName="conn2-1" presStyleLbl="parChTrans1D2" presStyleIdx="2" presStyleCnt="4"/>
      <dgm:spPr/>
      <dgm:t>
        <a:bodyPr/>
        <a:lstStyle/>
        <a:p>
          <a:endParaRPr lang="es-ES"/>
        </a:p>
      </dgm:t>
    </dgm:pt>
    <dgm:pt modelId="{B8FEB441-9961-684A-8014-67786C78B41C}" type="pres">
      <dgm:prSet presAssocID="{9E2EF654-2C91-6F48-A3F2-769504A464C0}" presName="connTx" presStyleLbl="parChTrans1D2" presStyleIdx="2" presStyleCnt="4"/>
      <dgm:spPr/>
      <dgm:t>
        <a:bodyPr/>
        <a:lstStyle/>
        <a:p>
          <a:endParaRPr lang="es-ES"/>
        </a:p>
      </dgm:t>
    </dgm:pt>
    <dgm:pt modelId="{2E4D8FD8-0F83-724E-A2E1-D6F5472F0302}" type="pres">
      <dgm:prSet presAssocID="{DE9DF43F-5A6B-284E-A00D-2A384753874C}" presName="root2" presStyleCnt="0"/>
      <dgm:spPr/>
    </dgm:pt>
    <dgm:pt modelId="{1879FF3C-E6B8-5144-9A42-19CE146F52CF}" type="pres">
      <dgm:prSet presAssocID="{DE9DF43F-5A6B-284E-A00D-2A384753874C}" presName="LevelTwoTextNode" presStyleLbl="node2" presStyleIdx="2" presStyleCnt="4">
        <dgm:presLayoutVars>
          <dgm:chPref val="3"/>
        </dgm:presLayoutVars>
      </dgm:prSet>
      <dgm:spPr/>
      <dgm:t>
        <a:bodyPr/>
        <a:lstStyle/>
        <a:p>
          <a:endParaRPr lang="es-ES"/>
        </a:p>
      </dgm:t>
    </dgm:pt>
    <dgm:pt modelId="{D434CE46-EA08-B144-A458-EE59B171A0C9}" type="pres">
      <dgm:prSet presAssocID="{DE9DF43F-5A6B-284E-A00D-2A384753874C}" presName="level3hierChild" presStyleCnt="0"/>
      <dgm:spPr/>
    </dgm:pt>
    <dgm:pt modelId="{2302054E-8C25-5C44-8895-49E53413B48F}" type="pres">
      <dgm:prSet presAssocID="{90FF1F68-17DC-574E-8104-86AE4C06739C}" presName="conn2-1" presStyleLbl="parChTrans1D2" presStyleIdx="3" presStyleCnt="4"/>
      <dgm:spPr/>
      <dgm:t>
        <a:bodyPr/>
        <a:lstStyle/>
        <a:p>
          <a:endParaRPr lang="es-ES"/>
        </a:p>
      </dgm:t>
    </dgm:pt>
    <dgm:pt modelId="{480EEBF6-EEE5-3944-A7B5-CA255FCB6DFB}" type="pres">
      <dgm:prSet presAssocID="{90FF1F68-17DC-574E-8104-86AE4C06739C}" presName="connTx" presStyleLbl="parChTrans1D2" presStyleIdx="3" presStyleCnt="4"/>
      <dgm:spPr/>
      <dgm:t>
        <a:bodyPr/>
        <a:lstStyle/>
        <a:p>
          <a:endParaRPr lang="es-ES"/>
        </a:p>
      </dgm:t>
    </dgm:pt>
    <dgm:pt modelId="{C3A73B87-3BAA-A849-BB25-C0B6E06E19D8}" type="pres">
      <dgm:prSet presAssocID="{81F8D0C6-CD34-E146-BC16-2393DEFA798F}" presName="root2" presStyleCnt="0"/>
      <dgm:spPr/>
    </dgm:pt>
    <dgm:pt modelId="{B2863C61-B740-6344-91EC-2D2AFDD27EDA}" type="pres">
      <dgm:prSet presAssocID="{81F8D0C6-CD34-E146-BC16-2393DEFA798F}" presName="LevelTwoTextNode" presStyleLbl="node2" presStyleIdx="3" presStyleCnt="4" custScaleX="207196">
        <dgm:presLayoutVars>
          <dgm:chPref val="3"/>
        </dgm:presLayoutVars>
      </dgm:prSet>
      <dgm:spPr/>
      <dgm:t>
        <a:bodyPr/>
        <a:lstStyle/>
        <a:p>
          <a:endParaRPr lang="es-ES"/>
        </a:p>
      </dgm:t>
    </dgm:pt>
    <dgm:pt modelId="{E3872224-756A-9E42-88AC-DF6BC40E34A5}" type="pres">
      <dgm:prSet presAssocID="{81F8D0C6-CD34-E146-BC16-2393DEFA798F}" presName="level3hierChild" presStyleCnt="0"/>
      <dgm:spPr/>
    </dgm:pt>
  </dgm:ptLst>
  <dgm:cxnLst>
    <dgm:cxn modelId="{6A32EDCD-EB12-D047-A063-74846E4B54AD}" type="presOf" srcId="{81F8D0C6-CD34-E146-BC16-2393DEFA798F}" destId="{B2863C61-B740-6344-91EC-2D2AFDD27EDA}" srcOrd="0" destOrd="0" presId="urn:microsoft.com/office/officeart/2008/layout/HorizontalMultiLevelHierarchy"/>
    <dgm:cxn modelId="{7E619C80-0FAA-854A-A063-45C5671099FF}" type="presOf" srcId="{86DB8234-A235-D845-B591-C1FD8323544A}" destId="{81638DEC-8695-814E-ACE3-B205CD7B4B0C}" srcOrd="0" destOrd="0" presId="urn:microsoft.com/office/officeart/2008/layout/HorizontalMultiLevelHierarchy"/>
    <dgm:cxn modelId="{EA551053-6AAF-5644-88BF-BF145D0B7AA3}" type="presOf" srcId="{727843FB-969F-3045-806A-7E70F0B1B84E}" destId="{3A9AD947-E6C9-F547-B548-5F04A8B9B975}" srcOrd="0" destOrd="0" presId="urn:microsoft.com/office/officeart/2008/layout/HorizontalMultiLevelHierarchy"/>
    <dgm:cxn modelId="{BF54D116-70B7-1748-A80F-D9FF5A0CE6D6}" type="presOf" srcId="{B0DC5AF0-179B-3B45-B330-A3482C8833CB}" destId="{1A71A78E-959C-4949-B469-E2D0EC75F440}" srcOrd="0" destOrd="0" presId="urn:microsoft.com/office/officeart/2008/layout/HorizontalMultiLevelHierarchy"/>
    <dgm:cxn modelId="{1BC13E43-EBC4-9B4D-A4B5-A02A22B207D1}" srcId="{A2134C96-9152-FB4F-B7C4-3E480A48B446}" destId="{727843FB-969F-3045-806A-7E70F0B1B84E}" srcOrd="1" destOrd="0" parTransId="{F491DE32-8989-C24F-945D-B2480E7C4E01}" sibTransId="{F531625A-4DD6-4844-86A8-A5D76DAF38B4}"/>
    <dgm:cxn modelId="{CAA6F421-3165-FC47-A97A-8191B1874D94}" type="presOf" srcId="{8DB60BBD-877A-774E-A1FA-48205B09044B}" destId="{251D27E7-04D8-0D40-A12C-649FDD312075}" srcOrd="0" destOrd="0" presId="urn:microsoft.com/office/officeart/2008/layout/HorizontalMultiLevelHierarchy"/>
    <dgm:cxn modelId="{DA41A062-6A06-2F43-BED2-76751F993720}" type="presOf" srcId="{DE9DF43F-5A6B-284E-A00D-2A384753874C}" destId="{1879FF3C-E6B8-5144-9A42-19CE146F52CF}" srcOrd="0" destOrd="0" presId="urn:microsoft.com/office/officeart/2008/layout/HorizontalMultiLevelHierarchy"/>
    <dgm:cxn modelId="{461998D1-315B-5444-89B7-AAB727A94300}" type="presOf" srcId="{B0DC5AF0-179B-3B45-B330-A3482C8833CB}" destId="{D8433035-7B6E-3246-90E9-7F20CB669BE1}" srcOrd="1" destOrd="0" presId="urn:microsoft.com/office/officeart/2008/layout/HorizontalMultiLevelHierarchy"/>
    <dgm:cxn modelId="{946CF210-5035-5D4D-A4E7-6E6D1D2207F3}" type="presOf" srcId="{9E2EF654-2C91-6F48-A3F2-769504A464C0}" destId="{34C192EA-2E1E-4E45-ACE5-012D7FD9316A}" srcOrd="0" destOrd="0" presId="urn:microsoft.com/office/officeart/2008/layout/HorizontalMultiLevelHierarchy"/>
    <dgm:cxn modelId="{E593F01A-9D11-E04D-91B1-B1475442D072}" srcId="{A2134C96-9152-FB4F-B7C4-3E480A48B446}" destId="{DE9DF43F-5A6B-284E-A00D-2A384753874C}" srcOrd="2" destOrd="0" parTransId="{9E2EF654-2C91-6F48-A3F2-769504A464C0}" sibTransId="{F12907C9-DF6E-5646-B9ED-4D8717AEB5A7}"/>
    <dgm:cxn modelId="{9183CE2D-56D6-1740-BD3C-35BB838D6C4C}" type="presOf" srcId="{9E2EF654-2C91-6F48-A3F2-769504A464C0}" destId="{B8FEB441-9961-684A-8014-67786C78B41C}" srcOrd="1" destOrd="0" presId="urn:microsoft.com/office/officeart/2008/layout/HorizontalMultiLevelHierarchy"/>
    <dgm:cxn modelId="{2ED65454-278D-C042-BF41-502FF2A249D4}" type="presOf" srcId="{A2134C96-9152-FB4F-B7C4-3E480A48B446}" destId="{67D79971-3264-C34D-A560-4550CB4D4C44}" srcOrd="0" destOrd="0" presId="urn:microsoft.com/office/officeart/2008/layout/HorizontalMultiLevelHierarchy"/>
    <dgm:cxn modelId="{DBF22B1B-695B-1F4E-BD5D-B8A5B3034671}" type="presOf" srcId="{F491DE32-8989-C24F-945D-B2480E7C4E01}" destId="{CE841BB3-3601-FA47-8B1C-9A4896E9050E}" srcOrd="0" destOrd="0" presId="urn:microsoft.com/office/officeart/2008/layout/HorizontalMultiLevelHierarchy"/>
    <dgm:cxn modelId="{2E2F2DB1-AADA-744F-92A2-AE521851F8C5}" type="presOf" srcId="{90FF1F68-17DC-574E-8104-86AE4C06739C}" destId="{2302054E-8C25-5C44-8895-49E53413B48F}" srcOrd="0" destOrd="0" presId="urn:microsoft.com/office/officeart/2008/layout/HorizontalMultiLevelHierarchy"/>
    <dgm:cxn modelId="{F514B1AB-3969-C541-8DF6-EC41E07B4063}" type="presOf" srcId="{F491DE32-8989-C24F-945D-B2480E7C4E01}" destId="{96F13044-18DF-1540-93C3-4AC1521B51B3}" srcOrd="1" destOrd="0" presId="urn:microsoft.com/office/officeart/2008/layout/HorizontalMultiLevelHierarchy"/>
    <dgm:cxn modelId="{90E96310-11CE-6843-B353-DDA9EF42020A}" srcId="{86DB8234-A235-D845-B591-C1FD8323544A}" destId="{A2134C96-9152-FB4F-B7C4-3E480A48B446}" srcOrd="0" destOrd="0" parTransId="{87708E2C-3A13-C844-BA36-F2B8F4EA1A01}" sibTransId="{C6F99317-D17F-B548-B809-2940D3F8FA76}"/>
    <dgm:cxn modelId="{A4AF47E5-D113-1343-8881-9E0222F8DA47}" srcId="{A2134C96-9152-FB4F-B7C4-3E480A48B446}" destId="{8DB60BBD-877A-774E-A1FA-48205B09044B}" srcOrd="0" destOrd="0" parTransId="{B0DC5AF0-179B-3B45-B330-A3482C8833CB}" sibTransId="{F45B0D7A-B09B-514A-82F3-000BB27B4677}"/>
    <dgm:cxn modelId="{CA95DC37-D676-1840-97F9-C0FE7597FB20}" srcId="{A2134C96-9152-FB4F-B7C4-3E480A48B446}" destId="{81F8D0C6-CD34-E146-BC16-2393DEFA798F}" srcOrd="3" destOrd="0" parTransId="{90FF1F68-17DC-574E-8104-86AE4C06739C}" sibTransId="{C510E428-FF10-6C48-A57B-839541741FC3}"/>
    <dgm:cxn modelId="{660CF2C4-D2C5-9648-9F2B-AB884904D2BB}" type="presOf" srcId="{90FF1F68-17DC-574E-8104-86AE4C06739C}" destId="{480EEBF6-EEE5-3944-A7B5-CA255FCB6DFB}" srcOrd="1" destOrd="0" presId="urn:microsoft.com/office/officeart/2008/layout/HorizontalMultiLevelHierarchy"/>
    <dgm:cxn modelId="{D6684E6D-12F1-D94D-A81A-3203C278750C}" type="presParOf" srcId="{81638DEC-8695-814E-ACE3-B205CD7B4B0C}" destId="{1CAD5C30-17C4-DA41-91EC-69DFA8B9B2B9}" srcOrd="0" destOrd="0" presId="urn:microsoft.com/office/officeart/2008/layout/HorizontalMultiLevelHierarchy"/>
    <dgm:cxn modelId="{D4B34162-F2A4-2240-8501-9234A1E79D30}" type="presParOf" srcId="{1CAD5C30-17C4-DA41-91EC-69DFA8B9B2B9}" destId="{67D79971-3264-C34D-A560-4550CB4D4C44}" srcOrd="0" destOrd="0" presId="urn:microsoft.com/office/officeart/2008/layout/HorizontalMultiLevelHierarchy"/>
    <dgm:cxn modelId="{762E9AF6-03E3-A74C-BFDB-908857654CB9}" type="presParOf" srcId="{1CAD5C30-17C4-DA41-91EC-69DFA8B9B2B9}" destId="{7D6EADDC-A51F-A344-B775-D047FAAF60AE}" srcOrd="1" destOrd="0" presId="urn:microsoft.com/office/officeart/2008/layout/HorizontalMultiLevelHierarchy"/>
    <dgm:cxn modelId="{40EB3E7E-BCE7-7E4A-8D67-A64DB695AE45}" type="presParOf" srcId="{7D6EADDC-A51F-A344-B775-D047FAAF60AE}" destId="{1A71A78E-959C-4949-B469-E2D0EC75F440}" srcOrd="0" destOrd="0" presId="urn:microsoft.com/office/officeart/2008/layout/HorizontalMultiLevelHierarchy"/>
    <dgm:cxn modelId="{48DCDFF4-AAA2-A147-B8E8-1F894E9314B1}" type="presParOf" srcId="{1A71A78E-959C-4949-B469-E2D0EC75F440}" destId="{D8433035-7B6E-3246-90E9-7F20CB669BE1}" srcOrd="0" destOrd="0" presId="urn:microsoft.com/office/officeart/2008/layout/HorizontalMultiLevelHierarchy"/>
    <dgm:cxn modelId="{FB80E31A-4406-DA48-AC07-EA28E5FB8CA0}" type="presParOf" srcId="{7D6EADDC-A51F-A344-B775-D047FAAF60AE}" destId="{E802D42B-6D6C-D140-8717-34E3F80D37BD}" srcOrd="1" destOrd="0" presId="urn:microsoft.com/office/officeart/2008/layout/HorizontalMultiLevelHierarchy"/>
    <dgm:cxn modelId="{404BF472-4033-864D-9E97-7AB66BBC1A39}" type="presParOf" srcId="{E802D42B-6D6C-D140-8717-34E3F80D37BD}" destId="{251D27E7-04D8-0D40-A12C-649FDD312075}" srcOrd="0" destOrd="0" presId="urn:microsoft.com/office/officeart/2008/layout/HorizontalMultiLevelHierarchy"/>
    <dgm:cxn modelId="{A790637D-5F72-034C-B5D6-7E70337B1F9A}" type="presParOf" srcId="{E802D42B-6D6C-D140-8717-34E3F80D37BD}" destId="{FF7782C0-7D28-314B-9822-0A6BE48C08EF}" srcOrd="1" destOrd="0" presId="urn:microsoft.com/office/officeart/2008/layout/HorizontalMultiLevelHierarchy"/>
    <dgm:cxn modelId="{E3B67245-38C4-444D-9039-AD72BF88D284}" type="presParOf" srcId="{7D6EADDC-A51F-A344-B775-D047FAAF60AE}" destId="{CE841BB3-3601-FA47-8B1C-9A4896E9050E}" srcOrd="2" destOrd="0" presId="urn:microsoft.com/office/officeart/2008/layout/HorizontalMultiLevelHierarchy"/>
    <dgm:cxn modelId="{57EDF03F-5182-694E-908B-046AB4DED81C}" type="presParOf" srcId="{CE841BB3-3601-FA47-8B1C-9A4896E9050E}" destId="{96F13044-18DF-1540-93C3-4AC1521B51B3}" srcOrd="0" destOrd="0" presId="urn:microsoft.com/office/officeart/2008/layout/HorizontalMultiLevelHierarchy"/>
    <dgm:cxn modelId="{86E0ACA0-A4F1-C542-9CF3-7F0F64ABCC1B}" type="presParOf" srcId="{7D6EADDC-A51F-A344-B775-D047FAAF60AE}" destId="{93F9EE96-53E0-E745-BDE2-32DE5C337A79}" srcOrd="3" destOrd="0" presId="urn:microsoft.com/office/officeart/2008/layout/HorizontalMultiLevelHierarchy"/>
    <dgm:cxn modelId="{C9F7A87F-2CF5-944D-A5CE-236C1E676576}" type="presParOf" srcId="{93F9EE96-53E0-E745-BDE2-32DE5C337A79}" destId="{3A9AD947-E6C9-F547-B548-5F04A8B9B975}" srcOrd="0" destOrd="0" presId="urn:microsoft.com/office/officeart/2008/layout/HorizontalMultiLevelHierarchy"/>
    <dgm:cxn modelId="{A9D2DF10-C5B5-7748-98F0-947F19564E7B}" type="presParOf" srcId="{93F9EE96-53E0-E745-BDE2-32DE5C337A79}" destId="{E723BC7B-3A4B-E04F-997A-9254E3ADEC46}" srcOrd="1" destOrd="0" presId="urn:microsoft.com/office/officeart/2008/layout/HorizontalMultiLevelHierarchy"/>
    <dgm:cxn modelId="{8B5E95C6-3060-264B-B47D-77621002FA1B}" type="presParOf" srcId="{7D6EADDC-A51F-A344-B775-D047FAAF60AE}" destId="{34C192EA-2E1E-4E45-ACE5-012D7FD9316A}" srcOrd="4" destOrd="0" presId="urn:microsoft.com/office/officeart/2008/layout/HorizontalMultiLevelHierarchy"/>
    <dgm:cxn modelId="{6E0EAE6B-74F4-EF4A-A953-5B285CBDA513}" type="presParOf" srcId="{34C192EA-2E1E-4E45-ACE5-012D7FD9316A}" destId="{B8FEB441-9961-684A-8014-67786C78B41C}" srcOrd="0" destOrd="0" presId="urn:microsoft.com/office/officeart/2008/layout/HorizontalMultiLevelHierarchy"/>
    <dgm:cxn modelId="{7775CA5B-82FA-8947-9D5B-A9E6561044BF}" type="presParOf" srcId="{7D6EADDC-A51F-A344-B775-D047FAAF60AE}" destId="{2E4D8FD8-0F83-724E-A2E1-D6F5472F0302}" srcOrd="5" destOrd="0" presId="urn:microsoft.com/office/officeart/2008/layout/HorizontalMultiLevelHierarchy"/>
    <dgm:cxn modelId="{A0ED0854-0F2C-D843-9689-46C921B2A80C}" type="presParOf" srcId="{2E4D8FD8-0F83-724E-A2E1-D6F5472F0302}" destId="{1879FF3C-E6B8-5144-9A42-19CE146F52CF}" srcOrd="0" destOrd="0" presId="urn:microsoft.com/office/officeart/2008/layout/HorizontalMultiLevelHierarchy"/>
    <dgm:cxn modelId="{18A4825D-6ACD-CB40-8EC4-ECF72A328E0F}" type="presParOf" srcId="{2E4D8FD8-0F83-724E-A2E1-D6F5472F0302}" destId="{D434CE46-EA08-B144-A458-EE59B171A0C9}" srcOrd="1" destOrd="0" presId="urn:microsoft.com/office/officeart/2008/layout/HorizontalMultiLevelHierarchy"/>
    <dgm:cxn modelId="{EC4582AF-4AE0-D348-AA8C-306DD99E8881}" type="presParOf" srcId="{7D6EADDC-A51F-A344-B775-D047FAAF60AE}" destId="{2302054E-8C25-5C44-8895-49E53413B48F}" srcOrd="6" destOrd="0" presId="urn:microsoft.com/office/officeart/2008/layout/HorizontalMultiLevelHierarchy"/>
    <dgm:cxn modelId="{FDB70838-F8AD-1342-B497-4547D40262C4}" type="presParOf" srcId="{2302054E-8C25-5C44-8895-49E53413B48F}" destId="{480EEBF6-EEE5-3944-A7B5-CA255FCB6DFB}" srcOrd="0" destOrd="0" presId="urn:microsoft.com/office/officeart/2008/layout/HorizontalMultiLevelHierarchy"/>
    <dgm:cxn modelId="{AAB84098-0080-6C40-BAA0-2C02F40A74A6}" type="presParOf" srcId="{7D6EADDC-A51F-A344-B775-D047FAAF60AE}" destId="{C3A73B87-3BAA-A849-BB25-C0B6E06E19D8}" srcOrd="7" destOrd="0" presId="urn:microsoft.com/office/officeart/2008/layout/HorizontalMultiLevelHierarchy"/>
    <dgm:cxn modelId="{AB326C34-4071-AF46-BE8A-6FF9CD0175ED}" type="presParOf" srcId="{C3A73B87-3BAA-A849-BB25-C0B6E06E19D8}" destId="{B2863C61-B740-6344-91EC-2D2AFDD27EDA}" srcOrd="0" destOrd="0" presId="urn:microsoft.com/office/officeart/2008/layout/HorizontalMultiLevelHierarchy"/>
    <dgm:cxn modelId="{EB5459E1-DF37-0B42-931D-B16028F222BC}" type="presParOf" srcId="{C3A73B87-3BAA-A849-BB25-C0B6E06E19D8}" destId="{E3872224-756A-9E42-88AC-DF6BC40E34A5}"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6DB8234-A235-D845-B591-C1FD8323544A}" type="doc">
      <dgm:prSet loTypeId="urn:microsoft.com/office/officeart/2008/layout/HorizontalMultiLevelHierarchy" loCatId="" qsTypeId="urn:microsoft.com/office/officeart/2005/8/quickstyle/simple1" qsCatId="simple" csTypeId="urn:microsoft.com/office/officeart/2005/8/colors/accent1_2" csCatId="accent1" phldr="1"/>
      <dgm:spPr/>
    </dgm:pt>
    <dgm:pt modelId="{A2134C96-9152-FB4F-B7C4-3E480A48B446}">
      <dgm:prSet phldrT="[Texto]"/>
      <dgm:spPr/>
      <dgm:t>
        <a:bodyPr/>
        <a:lstStyle/>
        <a:p>
          <a:pPr algn="just"/>
          <a:r>
            <a:rPr lang="es-ES" dirty="0"/>
            <a:t> OPERADORES</a:t>
          </a:r>
        </a:p>
      </dgm:t>
    </dgm:pt>
    <dgm:pt modelId="{87708E2C-3A13-C844-BA36-F2B8F4EA1A01}" type="parTrans" cxnId="{90E96310-11CE-6843-B353-DDA9EF42020A}">
      <dgm:prSet/>
      <dgm:spPr/>
      <dgm:t>
        <a:bodyPr/>
        <a:lstStyle/>
        <a:p>
          <a:endParaRPr lang="es-ES"/>
        </a:p>
      </dgm:t>
    </dgm:pt>
    <dgm:pt modelId="{C6F99317-D17F-B548-B809-2940D3F8FA76}" type="sibTrans" cxnId="{90E96310-11CE-6843-B353-DDA9EF42020A}">
      <dgm:prSet/>
      <dgm:spPr/>
      <dgm:t>
        <a:bodyPr/>
        <a:lstStyle/>
        <a:p>
          <a:endParaRPr lang="es-ES"/>
        </a:p>
      </dgm:t>
    </dgm:pt>
    <dgm:pt modelId="{8DB60BBD-877A-774E-A1FA-48205B09044B}">
      <dgm:prSet phldrT="[Texto]"/>
      <dgm:spPr/>
      <dgm:t>
        <a:bodyPr/>
        <a:lstStyle/>
        <a:p>
          <a:pPr algn="just"/>
          <a:r>
            <a:rPr lang="es-ES" dirty="0"/>
            <a:t>Aritméticos</a:t>
          </a:r>
        </a:p>
      </dgm:t>
    </dgm:pt>
    <dgm:pt modelId="{B0DC5AF0-179B-3B45-B330-A3482C8833CB}" type="parTrans" cxnId="{A4AF47E5-D113-1343-8881-9E0222F8DA47}">
      <dgm:prSet/>
      <dgm:spPr/>
      <dgm:t>
        <a:bodyPr/>
        <a:lstStyle/>
        <a:p>
          <a:endParaRPr lang="es-ES"/>
        </a:p>
      </dgm:t>
    </dgm:pt>
    <dgm:pt modelId="{F45B0D7A-B09B-514A-82F3-000BB27B4677}" type="sibTrans" cxnId="{A4AF47E5-D113-1343-8881-9E0222F8DA47}">
      <dgm:prSet/>
      <dgm:spPr/>
      <dgm:t>
        <a:bodyPr/>
        <a:lstStyle/>
        <a:p>
          <a:endParaRPr lang="es-ES"/>
        </a:p>
      </dgm:t>
    </dgm:pt>
    <dgm:pt modelId="{9D62B337-BE47-3F49-8CED-8F505CC89E34}">
      <dgm:prSet phldrT="[Texto]"/>
      <dgm:spPr/>
      <dgm:t>
        <a:bodyPr/>
        <a:lstStyle/>
        <a:p>
          <a:pPr algn="just"/>
          <a:r>
            <a:rPr lang="es-ES" dirty="0" err="1"/>
            <a:t>String</a:t>
          </a:r>
          <a:endParaRPr lang="es-ES" dirty="0"/>
        </a:p>
      </dgm:t>
    </dgm:pt>
    <dgm:pt modelId="{01516662-2EFA-5945-8D4C-26366410C08A}" type="parTrans" cxnId="{BE5D65DB-B404-784E-B6AE-65212638275E}">
      <dgm:prSet/>
      <dgm:spPr/>
      <dgm:t>
        <a:bodyPr/>
        <a:lstStyle/>
        <a:p>
          <a:endParaRPr lang="es-ES"/>
        </a:p>
      </dgm:t>
    </dgm:pt>
    <dgm:pt modelId="{A6F0D4AA-AE49-D445-8C5B-F3BD7B674425}" type="sibTrans" cxnId="{BE5D65DB-B404-784E-B6AE-65212638275E}">
      <dgm:prSet/>
      <dgm:spPr/>
      <dgm:t>
        <a:bodyPr/>
        <a:lstStyle/>
        <a:p>
          <a:endParaRPr lang="es-ES"/>
        </a:p>
      </dgm:t>
    </dgm:pt>
    <dgm:pt modelId="{277363D0-5ABA-F442-BE3B-51408D6EC93B}">
      <dgm:prSet phldrT="[Texto]"/>
      <dgm:spPr/>
      <dgm:t>
        <a:bodyPr/>
        <a:lstStyle/>
        <a:p>
          <a:pPr algn="just"/>
          <a:r>
            <a:rPr lang="es-ES" dirty="0"/>
            <a:t>Relacionales</a:t>
          </a:r>
        </a:p>
      </dgm:t>
    </dgm:pt>
    <dgm:pt modelId="{76BBB17C-431D-3D4C-8D80-0DCEDB02620B}" type="parTrans" cxnId="{E65EA95D-1B88-044F-BA0A-BE2DAA2E8550}">
      <dgm:prSet/>
      <dgm:spPr/>
      <dgm:t>
        <a:bodyPr/>
        <a:lstStyle/>
        <a:p>
          <a:endParaRPr lang="es-ES"/>
        </a:p>
      </dgm:t>
    </dgm:pt>
    <dgm:pt modelId="{A12100E9-DF76-DA42-B3B0-CB1CA813071A}" type="sibTrans" cxnId="{E65EA95D-1B88-044F-BA0A-BE2DAA2E8550}">
      <dgm:prSet/>
      <dgm:spPr/>
      <dgm:t>
        <a:bodyPr/>
        <a:lstStyle/>
        <a:p>
          <a:endParaRPr lang="es-ES"/>
        </a:p>
      </dgm:t>
    </dgm:pt>
    <dgm:pt modelId="{BAADF0D0-A759-364D-B3A0-86D163E007D1}">
      <dgm:prSet phldrT="[Texto]"/>
      <dgm:spPr/>
      <dgm:t>
        <a:bodyPr/>
        <a:lstStyle/>
        <a:p>
          <a:pPr algn="just"/>
          <a:r>
            <a:rPr lang="es-ES" dirty="0"/>
            <a:t>Lógicos</a:t>
          </a:r>
        </a:p>
      </dgm:t>
    </dgm:pt>
    <dgm:pt modelId="{FD73FAF3-976E-4946-8517-C9C232B38643}" type="parTrans" cxnId="{A4C70908-5FFB-EC4B-B886-CB6D8ECF1439}">
      <dgm:prSet/>
      <dgm:spPr/>
      <dgm:t>
        <a:bodyPr/>
        <a:lstStyle/>
        <a:p>
          <a:endParaRPr lang="es-ES"/>
        </a:p>
      </dgm:t>
    </dgm:pt>
    <dgm:pt modelId="{BFC19CF4-0F43-8546-A2DE-BF68613A8DD5}" type="sibTrans" cxnId="{A4C70908-5FFB-EC4B-B886-CB6D8ECF1439}">
      <dgm:prSet/>
      <dgm:spPr/>
      <dgm:t>
        <a:bodyPr/>
        <a:lstStyle/>
        <a:p>
          <a:endParaRPr lang="es-ES"/>
        </a:p>
      </dgm:t>
    </dgm:pt>
    <dgm:pt modelId="{F640E576-6D6F-664A-A09C-A5B762DD141A}">
      <dgm:prSet phldrT="[Texto]"/>
      <dgm:spPr/>
      <dgm:t>
        <a:bodyPr/>
        <a:lstStyle/>
        <a:p>
          <a:pPr algn="just"/>
          <a:r>
            <a:rPr lang="es-ES" dirty="0"/>
            <a:t>Asignación</a:t>
          </a:r>
        </a:p>
      </dgm:t>
    </dgm:pt>
    <dgm:pt modelId="{15C843E5-F5C1-5449-80B6-389D87A29A00}" type="parTrans" cxnId="{D0EA3E60-BC57-104E-8754-6BDA62C3F5F7}">
      <dgm:prSet/>
      <dgm:spPr/>
      <dgm:t>
        <a:bodyPr/>
        <a:lstStyle/>
        <a:p>
          <a:endParaRPr lang="es-ES"/>
        </a:p>
      </dgm:t>
    </dgm:pt>
    <dgm:pt modelId="{CE4473AB-3C15-1A47-8790-32FBB906D936}" type="sibTrans" cxnId="{D0EA3E60-BC57-104E-8754-6BDA62C3F5F7}">
      <dgm:prSet/>
      <dgm:spPr/>
      <dgm:t>
        <a:bodyPr/>
        <a:lstStyle/>
        <a:p>
          <a:endParaRPr lang="es-ES"/>
        </a:p>
      </dgm:t>
    </dgm:pt>
    <dgm:pt modelId="{2245ADAD-05AC-B446-9871-776C02E90C33}">
      <dgm:prSet phldrT="[Texto]"/>
      <dgm:spPr/>
      <dgm:t>
        <a:bodyPr/>
        <a:lstStyle/>
        <a:p>
          <a:pPr algn="just"/>
          <a:r>
            <a:rPr lang="es-ES" dirty="0"/>
            <a:t>A nivel de bits</a:t>
          </a:r>
        </a:p>
      </dgm:t>
    </dgm:pt>
    <dgm:pt modelId="{996726C8-530B-3041-A004-CD4D208A23F1}" type="parTrans" cxnId="{49C0C480-BC85-2D43-B349-B158137F7B46}">
      <dgm:prSet/>
      <dgm:spPr/>
      <dgm:t>
        <a:bodyPr/>
        <a:lstStyle/>
        <a:p>
          <a:endParaRPr lang="es-ES"/>
        </a:p>
      </dgm:t>
    </dgm:pt>
    <dgm:pt modelId="{39BDAF97-2B11-3D4A-BE17-E5F4A39E4AD7}" type="sibTrans" cxnId="{49C0C480-BC85-2D43-B349-B158137F7B46}">
      <dgm:prSet/>
      <dgm:spPr/>
      <dgm:t>
        <a:bodyPr/>
        <a:lstStyle/>
        <a:p>
          <a:endParaRPr lang="es-ES"/>
        </a:p>
      </dgm:t>
    </dgm:pt>
    <dgm:pt modelId="{81638DEC-8695-814E-ACE3-B205CD7B4B0C}" type="pres">
      <dgm:prSet presAssocID="{86DB8234-A235-D845-B591-C1FD8323544A}" presName="Name0" presStyleCnt="0">
        <dgm:presLayoutVars>
          <dgm:chPref val="1"/>
          <dgm:dir/>
          <dgm:animOne val="branch"/>
          <dgm:animLvl val="lvl"/>
          <dgm:resizeHandles val="exact"/>
        </dgm:presLayoutVars>
      </dgm:prSet>
      <dgm:spPr/>
    </dgm:pt>
    <dgm:pt modelId="{1CAD5C30-17C4-DA41-91EC-69DFA8B9B2B9}" type="pres">
      <dgm:prSet presAssocID="{A2134C96-9152-FB4F-B7C4-3E480A48B446}" presName="root1" presStyleCnt="0"/>
      <dgm:spPr/>
    </dgm:pt>
    <dgm:pt modelId="{67D79971-3264-C34D-A560-4550CB4D4C44}" type="pres">
      <dgm:prSet presAssocID="{A2134C96-9152-FB4F-B7C4-3E480A48B446}" presName="LevelOneTextNode" presStyleLbl="node0" presStyleIdx="0" presStyleCnt="1">
        <dgm:presLayoutVars>
          <dgm:chPref val="3"/>
        </dgm:presLayoutVars>
      </dgm:prSet>
      <dgm:spPr/>
      <dgm:t>
        <a:bodyPr/>
        <a:lstStyle/>
        <a:p>
          <a:endParaRPr lang="es-ES"/>
        </a:p>
      </dgm:t>
    </dgm:pt>
    <dgm:pt modelId="{7D6EADDC-A51F-A344-B775-D047FAAF60AE}" type="pres">
      <dgm:prSet presAssocID="{A2134C96-9152-FB4F-B7C4-3E480A48B446}" presName="level2hierChild" presStyleCnt="0"/>
      <dgm:spPr/>
    </dgm:pt>
    <dgm:pt modelId="{1A71A78E-959C-4949-B469-E2D0EC75F440}" type="pres">
      <dgm:prSet presAssocID="{B0DC5AF0-179B-3B45-B330-A3482C8833CB}" presName="conn2-1" presStyleLbl="parChTrans1D2" presStyleIdx="0" presStyleCnt="6"/>
      <dgm:spPr/>
      <dgm:t>
        <a:bodyPr/>
        <a:lstStyle/>
        <a:p>
          <a:endParaRPr lang="es-ES"/>
        </a:p>
      </dgm:t>
    </dgm:pt>
    <dgm:pt modelId="{D8433035-7B6E-3246-90E9-7F20CB669BE1}" type="pres">
      <dgm:prSet presAssocID="{B0DC5AF0-179B-3B45-B330-A3482C8833CB}" presName="connTx" presStyleLbl="parChTrans1D2" presStyleIdx="0" presStyleCnt="6"/>
      <dgm:spPr/>
      <dgm:t>
        <a:bodyPr/>
        <a:lstStyle/>
        <a:p>
          <a:endParaRPr lang="es-ES"/>
        </a:p>
      </dgm:t>
    </dgm:pt>
    <dgm:pt modelId="{E802D42B-6D6C-D140-8717-34E3F80D37BD}" type="pres">
      <dgm:prSet presAssocID="{8DB60BBD-877A-774E-A1FA-48205B09044B}" presName="root2" presStyleCnt="0"/>
      <dgm:spPr/>
    </dgm:pt>
    <dgm:pt modelId="{251D27E7-04D8-0D40-A12C-649FDD312075}" type="pres">
      <dgm:prSet presAssocID="{8DB60BBD-877A-774E-A1FA-48205B09044B}" presName="LevelTwoTextNode" presStyleLbl="node2" presStyleIdx="0" presStyleCnt="6">
        <dgm:presLayoutVars>
          <dgm:chPref val="3"/>
        </dgm:presLayoutVars>
      </dgm:prSet>
      <dgm:spPr/>
      <dgm:t>
        <a:bodyPr/>
        <a:lstStyle/>
        <a:p>
          <a:endParaRPr lang="es-ES"/>
        </a:p>
      </dgm:t>
    </dgm:pt>
    <dgm:pt modelId="{FF7782C0-7D28-314B-9822-0A6BE48C08EF}" type="pres">
      <dgm:prSet presAssocID="{8DB60BBD-877A-774E-A1FA-48205B09044B}" presName="level3hierChild" presStyleCnt="0"/>
      <dgm:spPr/>
    </dgm:pt>
    <dgm:pt modelId="{8A812CED-74E2-2E4B-86E4-5E530B7745D3}" type="pres">
      <dgm:prSet presAssocID="{01516662-2EFA-5945-8D4C-26366410C08A}" presName="conn2-1" presStyleLbl="parChTrans1D2" presStyleIdx="1" presStyleCnt="6"/>
      <dgm:spPr/>
      <dgm:t>
        <a:bodyPr/>
        <a:lstStyle/>
        <a:p>
          <a:endParaRPr lang="es-ES"/>
        </a:p>
      </dgm:t>
    </dgm:pt>
    <dgm:pt modelId="{4BCE06E5-EFD5-184E-A491-C8F6AB67DE77}" type="pres">
      <dgm:prSet presAssocID="{01516662-2EFA-5945-8D4C-26366410C08A}" presName="connTx" presStyleLbl="parChTrans1D2" presStyleIdx="1" presStyleCnt="6"/>
      <dgm:spPr/>
      <dgm:t>
        <a:bodyPr/>
        <a:lstStyle/>
        <a:p>
          <a:endParaRPr lang="es-ES"/>
        </a:p>
      </dgm:t>
    </dgm:pt>
    <dgm:pt modelId="{60E41F37-4C91-7444-8136-8B7B450F531F}" type="pres">
      <dgm:prSet presAssocID="{9D62B337-BE47-3F49-8CED-8F505CC89E34}" presName="root2" presStyleCnt="0"/>
      <dgm:spPr/>
    </dgm:pt>
    <dgm:pt modelId="{148D9A5A-EF05-874B-A24A-30D293C40C12}" type="pres">
      <dgm:prSet presAssocID="{9D62B337-BE47-3F49-8CED-8F505CC89E34}" presName="LevelTwoTextNode" presStyleLbl="node2" presStyleIdx="1" presStyleCnt="6">
        <dgm:presLayoutVars>
          <dgm:chPref val="3"/>
        </dgm:presLayoutVars>
      </dgm:prSet>
      <dgm:spPr/>
      <dgm:t>
        <a:bodyPr/>
        <a:lstStyle/>
        <a:p>
          <a:endParaRPr lang="es-ES"/>
        </a:p>
      </dgm:t>
    </dgm:pt>
    <dgm:pt modelId="{DB6588E7-A746-5F46-9A41-083D9768F595}" type="pres">
      <dgm:prSet presAssocID="{9D62B337-BE47-3F49-8CED-8F505CC89E34}" presName="level3hierChild" presStyleCnt="0"/>
      <dgm:spPr/>
    </dgm:pt>
    <dgm:pt modelId="{40497D0E-A9FF-C241-88D2-0942043B55FB}" type="pres">
      <dgm:prSet presAssocID="{76BBB17C-431D-3D4C-8D80-0DCEDB02620B}" presName="conn2-1" presStyleLbl="parChTrans1D2" presStyleIdx="2" presStyleCnt="6"/>
      <dgm:spPr/>
      <dgm:t>
        <a:bodyPr/>
        <a:lstStyle/>
        <a:p>
          <a:endParaRPr lang="es-ES"/>
        </a:p>
      </dgm:t>
    </dgm:pt>
    <dgm:pt modelId="{6997D4B7-C9B2-F141-85C5-9ED4F049B3BC}" type="pres">
      <dgm:prSet presAssocID="{76BBB17C-431D-3D4C-8D80-0DCEDB02620B}" presName="connTx" presStyleLbl="parChTrans1D2" presStyleIdx="2" presStyleCnt="6"/>
      <dgm:spPr/>
      <dgm:t>
        <a:bodyPr/>
        <a:lstStyle/>
        <a:p>
          <a:endParaRPr lang="es-ES"/>
        </a:p>
      </dgm:t>
    </dgm:pt>
    <dgm:pt modelId="{D2B9CD2F-EC3B-BD49-A2DB-D8705680A698}" type="pres">
      <dgm:prSet presAssocID="{277363D0-5ABA-F442-BE3B-51408D6EC93B}" presName="root2" presStyleCnt="0"/>
      <dgm:spPr/>
    </dgm:pt>
    <dgm:pt modelId="{B6F4FDAB-2F66-1D46-90F6-2167D89B6833}" type="pres">
      <dgm:prSet presAssocID="{277363D0-5ABA-F442-BE3B-51408D6EC93B}" presName="LevelTwoTextNode" presStyleLbl="node2" presStyleIdx="2" presStyleCnt="6">
        <dgm:presLayoutVars>
          <dgm:chPref val="3"/>
        </dgm:presLayoutVars>
      </dgm:prSet>
      <dgm:spPr/>
      <dgm:t>
        <a:bodyPr/>
        <a:lstStyle/>
        <a:p>
          <a:endParaRPr lang="es-ES"/>
        </a:p>
      </dgm:t>
    </dgm:pt>
    <dgm:pt modelId="{0394A483-6249-6740-978D-4EAB421C13F3}" type="pres">
      <dgm:prSet presAssocID="{277363D0-5ABA-F442-BE3B-51408D6EC93B}" presName="level3hierChild" presStyleCnt="0"/>
      <dgm:spPr/>
    </dgm:pt>
    <dgm:pt modelId="{D0B73B42-BD27-B943-8D5B-D5BC90DE84D6}" type="pres">
      <dgm:prSet presAssocID="{FD73FAF3-976E-4946-8517-C9C232B38643}" presName="conn2-1" presStyleLbl="parChTrans1D2" presStyleIdx="3" presStyleCnt="6"/>
      <dgm:spPr/>
      <dgm:t>
        <a:bodyPr/>
        <a:lstStyle/>
        <a:p>
          <a:endParaRPr lang="es-ES"/>
        </a:p>
      </dgm:t>
    </dgm:pt>
    <dgm:pt modelId="{51BE9F41-52A1-C54C-BD79-F1BCC79890CC}" type="pres">
      <dgm:prSet presAssocID="{FD73FAF3-976E-4946-8517-C9C232B38643}" presName="connTx" presStyleLbl="parChTrans1D2" presStyleIdx="3" presStyleCnt="6"/>
      <dgm:spPr/>
      <dgm:t>
        <a:bodyPr/>
        <a:lstStyle/>
        <a:p>
          <a:endParaRPr lang="es-ES"/>
        </a:p>
      </dgm:t>
    </dgm:pt>
    <dgm:pt modelId="{3B56E4F0-B503-204B-8FA4-0E7D941AF366}" type="pres">
      <dgm:prSet presAssocID="{BAADF0D0-A759-364D-B3A0-86D163E007D1}" presName="root2" presStyleCnt="0"/>
      <dgm:spPr/>
    </dgm:pt>
    <dgm:pt modelId="{9541B1C2-B3FA-E742-97B9-F455027117D3}" type="pres">
      <dgm:prSet presAssocID="{BAADF0D0-A759-364D-B3A0-86D163E007D1}" presName="LevelTwoTextNode" presStyleLbl="node2" presStyleIdx="3" presStyleCnt="6">
        <dgm:presLayoutVars>
          <dgm:chPref val="3"/>
        </dgm:presLayoutVars>
      </dgm:prSet>
      <dgm:spPr/>
      <dgm:t>
        <a:bodyPr/>
        <a:lstStyle/>
        <a:p>
          <a:endParaRPr lang="es-ES"/>
        </a:p>
      </dgm:t>
    </dgm:pt>
    <dgm:pt modelId="{3AC3697F-04FA-1742-841A-25980D3F1FA1}" type="pres">
      <dgm:prSet presAssocID="{BAADF0D0-A759-364D-B3A0-86D163E007D1}" presName="level3hierChild" presStyleCnt="0"/>
      <dgm:spPr/>
    </dgm:pt>
    <dgm:pt modelId="{FDD71B0E-17C7-B04F-B2F5-6C8CF74131E9}" type="pres">
      <dgm:prSet presAssocID="{15C843E5-F5C1-5449-80B6-389D87A29A00}" presName="conn2-1" presStyleLbl="parChTrans1D2" presStyleIdx="4" presStyleCnt="6"/>
      <dgm:spPr/>
      <dgm:t>
        <a:bodyPr/>
        <a:lstStyle/>
        <a:p>
          <a:endParaRPr lang="es-ES"/>
        </a:p>
      </dgm:t>
    </dgm:pt>
    <dgm:pt modelId="{FEB65410-9446-4947-B891-3ACCB1F61E7A}" type="pres">
      <dgm:prSet presAssocID="{15C843E5-F5C1-5449-80B6-389D87A29A00}" presName="connTx" presStyleLbl="parChTrans1D2" presStyleIdx="4" presStyleCnt="6"/>
      <dgm:spPr/>
      <dgm:t>
        <a:bodyPr/>
        <a:lstStyle/>
        <a:p>
          <a:endParaRPr lang="es-ES"/>
        </a:p>
      </dgm:t>
    </dgm:pt>
    <dgm:pt modelId="{D47EEB03-4BC8-4549-A087-82AB38BE1E89}" type="pres">
      <dgm:prSet presAssocID="{F640E576-6D6F-664A-A09C-A5B762DD141A}" presName="root2" presStyleCnt="0"/>
      <dgm:spPr/>
    </dgm:pt>
    <dgm:pt modelId="{17A1AE76-F87F-1B41-BF22-F8F13C3D5201}" type="pres">
      <dgm:prSet presAssocID="{F640E576-6D6F-664A-A09C-A5B762DD141A}" presName="LevelTwoTextNode" presStyleLbl="node2" presStyleIdx="4" presStyleCnt="6">
        <dgm:presLayoutVars>
          <dgm:chPref val="3"/>
        </dgm:presLayoutVars>
      </dgm:prSet>
      <dgm:spPr/>
      <dgm:t>
        <a:bodyPr/>
        <a:lstStyle/>
        <a:p>
          <a:endParaRPr lang="es-ES"/>
        </a:p>
      </dgm:t>
    </dgm:pt>
    <dgm:pt modelId="{171874BE-03CB-8F42-B6D7-C7DBCE7CA6A2}" type="pres">
      <dgm:prSet presAssocID="{F640E576-6D6F-664A-A09C-A5B762DD141A}" presName="level3hierChild" presStyleCnt="0"/>
      <dgm:spPr/>
    </dgm:pt>
    <dgm:pt modelId="{873A3A19-9A09-724D-B4EE-8CF46B774251}" type="pres">
      <dgm:prSet presAssocID="{996726C8-530B-3041-A004-CD4D208A23F1}" presName="conn2-1" presStyleLbl="parChTrans1D2" presStyleIdx="5" presStyleCnt="6"/>
      <dgm:spPr/>
      <dgm:t>
        <a:bodyPr/>
        <a:lstStyle/>
        <a:p>
          <a:endParaRPr lang="es-ES"/>
        </a:p>
      </dgm:t>
    </dgm:pt>
    <dgm:pt modelId="{BA5D3478-547C-1F41-855C-9AEE95050ABD}" type="pres">
      <dgm:prSet presAssocID="{996726C8-530B-3041-A004-CD4D208A23F1}" presName="connTx" presStyleLbl="parChTrans1D2" presStyleIdx="5" presStyleCnt="6"/>
      <dgm:spPr/>
      <dgm:t>
        <a:bodyPr/>
        <a:lstStyle/>
        <a:p>
          <a:endParaRPr lang="es-ES"/>
        </a:p>
      </dgm:t>
    </dgm:pt>
    <dgm:pt modelId="{FDDAFFDD-4D48-3543-8413-D707B766038A}" type="pres">
      <dgm:prSet presAssocID="{2245ADAD-05AC-B446-9871-776C02E90C33}" presName="root2" presStyleCnt="0"/>
      <dgm:spPr/>
    </dgm:pt>
    <dgm:pt modelId="{6DA9C99A-C242-3E40-B9CF-09D85CF4BDB2}" type="pres">
      <dgm:prSet presAssocID="{2245ADAD-05AC-B446-9871-776C02E90C33}" presName="LevelTwoTextNode" presStyleLbl="node2" presStyleIdx="5" presStyleCnt="6">
        <dgm:presLayoutVars>
          <dgm:chPref val="3"/>
        </dgm:presLayoutVars>
      </dgm:prSet>
      <dgm:spPr/>
      <dgm:t>
        <a:bodyPr/>
        <a:lstStyle/>
        <a:p>
          <a:endParaRPr lang="es-ES"/>
        </a:p>
      </dgm:t>
    </dgm:pt>
    <dgm:pt modelId="{689F1EE0-ECEF-2B47-A55E-9B188C0D3FB9}" type="pres">
      <dgm:prSet presAssocID="{2245ADAD-05AC-B446-9871-776C02E90C33}" presName="level3hierChild" presStyleCnt="0"/>
      <dgm:spPr/>
    </dgm:pt>
  </dgm:ptLst>
  <dgm:cxnLst>
    <dgm:cxn modelId="{434E6D8C-A79E-CA4D-8BC2-13AE8824C0FB}" type="presOf" srcId="{BAADF0D0-A759-364D-B3A0-86D163E007D1}" destId="{9541B1C2-B3FA-E742-97B9-F455027117D3}" srcOrd="0" destOrd="0" presId="urn:microsoft.com/office/officeart/2008/layout/HorizontalMultiLevelHierarchy"/>
    <dgm:cxn modelId="{8103542F-81FD-4C40-B3C8-A96D450A2B8B}" type="presOf" srcId="{9D62B337-BE47-3F49-8CED-8F505CC89E34}" destId="{148D9A5A-EF05-874B-A24A-30D293C40C12}" srcOrd="0" destOrd="0" presId="urn:microsoft.com/office/officeart/2008/layout/HorizontalMultiLevelHierarchy"/>
    <dgm:cxn modelId="{1BFF38EA-9C9F-D144-9449-A5FEBF4B35E4}" type="presOf" srcId="{2245ADAD-05AC-B446-9871-776C02E90C33}" destId="{6DA9C99A-C242-3E40-B9CF-09D85CF4BDB2}" srcOrd="0" destOrd="0" presId="urn:microsoft.com/office/officeart/2008/layout/HorizontalMultiLevelHierarchy"/>
    <dgm:cxn modelId="{3967E3C0-5EEA-E04E-828B-43F4517DCA9A}" type="presOf" srcId="{F640E576-6D6F-664A-A09C-A5B762DD141A}" destId="{17A1AE76-F87F-1B41-BF22-F8F13C3D5201}" srcOrd="0" destOrd="0" presId="urn:microsoft.com/office/officeart/2008/layout/HorizontalMultiLevelHierarchy"/>
    <dgm:cxn modelId="{2D3EC82C-8889-3646-A677-78E48141AE03}" type="presOf" srcId="{15C843E5-F5C1-5449-80B6-389D87A29A00}" destId="{FEB65410-9446-4947-B891-3ACCB1F61E7A}" srcOrd="1" destOrd="0" presId="urn:microsoft.com/office/officeart/2008/layout/HorizontalMultiLevelHierarchy"/>
    <dgm:cxn modelId="{F54DEDE5-E872-C846-AD09-12F817B43073}" type="presOf" srcId="{996726C8-530B-3041-A004-CD4D208A23F1}" destId="{BA5D3478-547C-1F41-855C-9AEE95050ABD}" srcOrd="1" destOrd="0" presId="urn:microsoft.com/office/officeart/2008/layout/HorizontalMultiLevelHierarchy"/>
    <dgm:cxn modelId="{5848A1C3-3FB7-A04B-9023-210980991024}" type="presOf" srcId="{15C843E5-F5C1-5449-80B6-389D87A29A00}" destId="{FDD71B0E-17C7-B04F-B2F5-6C8CF74131E9}" srcOrd="0" destOrd="0" presId="urn:microsoft.com/office/officeart/2008/layout/HorizontalMultiLevelHierarchy"/>
    <dgm:cxn modelId="{8231CD38-9C05-914C-A910-7CD455EDE44E}" type="presOf" srcId="{277363D0-5ABA-F442-BE3B-51408D6EC93B}" destId="{B6F4FDAB-2F66-1D46-90F6-2167D89B6833}" srcOrd="0" destOrd="0" presId="urn:microsoft.com/office/officeart/2008/layout/HorizontalMultiLevelHierarchy"/>
    <dgm:cxn modelId="{461998D1-315B-5444-89B7-AAB727A94300}" type="presOf" srcId="{B0DC5AF0-179B-3B45-B330-A3482C8833CB}" destId="{D8433035-7B6E-3246-90E9-7F20CB669BE1}" srcOrd="1" destOrd="0" presId="urn:microsoft.com/office/officeart/2008/layout/HorizontalMultiLevelHierarchy"/>
    <dgm:cxn modelId="{49C0C480-BC85-2D43-B349-B158137F7B46}" srcId="{A2134C96-9152-FB4F-B7C4-3E480A48B446}" destId="{2245ADAD-05AC-B446-9871-776C02E90C33}" srcOrd="5" destOrd="0" parTransId="{996726C8-530B-3041-A004-CD4D208A23F1}" sibTransId="{39BDAF97-2B11-3D4A-BE17-E5F4A39E4AD7}"/>
    <dgm:cxn modelId="{CAA6F421-3165-FC47-A97A-8191B1874D94}" type="presOf" srcId="{8DB60BBD-877A-774E-A1FA-48205B09044B}" destId="{251D27E7-04D8-0D40-A12C-649FDD312075}" srcOrd="0" destOrd="0" presId="urn:microsoft.com/office/officeart/2008/layout/HorizontalMultiLevelHierarchy"/>
    <dgm:cxn modelId="{E7663438-F30D-2A4C-A17F-17480B83D096}" type="presOf" srcId="{FD73FAF3-976E-4946-8517-C9C232B38643}" destId="{51BE9F41-52A1-C54C-BD79-F1BCC79890CC}" srcOrd="1" destOrd="0" presId="urn:microsoft.com/office/officeart/2008/layout/HorizontalMultiLevelHierarchy"/>
    <dgm:cxn modelId="{7E619C80-0FAA-854A-A063-45C5671099FF}" type="presOf" srcId="{86DB8234-A235-D845-B591-C1FD8323544A}" destId="{81638DEC-8695-814E-ACE3-B205CD7B4B0C}" srcOrd="0" destOrd="0" presId="urn:microsoft.com/office/officeart/2008/layout/HorizontalMultiLevelHierarchy"/>
    <dgm:cxn modelId="{A05328CD-E1CC-6741-9D61-33527E888655}" type="presOf" srcId="{996726C8-530B-3041-A004-CD4D208A23F1}" destId="{873A3A19-9A09-724D-B4EE-8CF46B774251}" srcOrd="0" destOrd="0" presId="urn:microsoft.com/office/officeart/2008/layout/HorizontalMultiLevelHierarchy"/>
    <dgm:cxn modelId="{BE5D65DB-B404-784E-B6AE-65212638275E}" srcId="{A2134C96-9152-FB4F-B7C4-3E480A48B446}" destId="{9D62B337-BE47-3F49-8CED-8F505CC89E34}" srcOrd="1" destOrd="0" parTransId="{01516662-2EFA-5945-8D4C-26366410C08A}" sibTransId="{A6F0D4AA-AE49-D445-8C5B-F3BD7B674425}"/>
    <dgm:cxn modelId="{BF54D116-70B7-1748-A80F-D9FF5A0CE6D6}" type="presOf" srcId="{B0DC5AF0-179B-3B45-B330-A3482C8833CB}" destId="{1A71A78E-959C-4949-B469-E2D0EC75F440}" srcOrd="0" destOrd="0" presId="urn:microsoft.com/office/officeart/2008/layout/HorizontalMultiLevelHierarchy"/>
    <dgm:cxn modelId="{E65EA95D-1B88-044F-BA0A-BE2DAA2E8550}" srcId="{A2134C96-9152-FB4F-B7C4-3E480A48B446}" destId="{277363D0-5ABA-F442-BE3B-51408D6EC93B}" srcOrd="2" destOrd="0" parTransId="{76BBB17C-431D-3D4C-8D80-0DCEDB02620B}" sibTransId="{A12100E9-DF76-DA42-B3B0-CB1CA813071A}"/>
    <dgm:cxn modelId="{82BC7AB4-3C2E-D949-8719-2EC32F245492}" type="presOf" srcId="{01516662-2EFA-5945-8D4C-26366410C08A}" destId="{4BCE06E5-EFD5-184E-A491-C8F6AB67DE77}" srcOrd="1" destOrd="0" presId="urn:microsoft.com/office/officeart/2008/layout/HorizontalMultiLevelHierarchy"/>
    <dgm:cxn modelId="{A4AF47E5-D113-1343-8881-9E0222F8DA47}" srcId="{A2134C96-9152-FB4F-B7C4-3E480A48B446}" destId="{8DB60BBD-877A-774E-A1FA-48205B09044B}" srcOrd="0" destOrd="0" parTransId="{B0DC5AF0-179B-3B45-B330-A3482C8833CB}" sibTransId="{F45B0D7A-B09B-514A-82F3-000BB27B4677}"/>
    <dgm:cxn modelId="{90E96310-11CE-6843-B353-DDA9EF42020A}" srcId="{86DB8234-A235-D845-B591-C1FD8323544A}" destId="{A2134C96-9152-FB4F-B7C4-3E480A48B446}" srcOrd="0" destOrd="0" parTransId="{87708E2C-3A13-C844-BA36-F2B8F4EA1A01}" sibTransId="{C6F99317-D17F-B548-B809-2940D3F8FA76}"/>
    <dgm:cxn modelId="{2ED65454-278D-C042-BF41-502FF2A249D4}" type="presOf" srcId="{A2134C96-9152-FB4F-B7C4-3E480A48B446}" destId="{67D79971-3264-C34D-A560-4550CB4D4C44}" srcOrd="0" destOrd="0" presId="urn:microsoft.com/office/officeart/2008/layout/HorizontalMultiLevelHierarchy"/>
    <dgm:cxn modelId="{0409D9BA-6C23-D048-BE35-487F128FA911}" type="presOf" srcId="{76BBB17C-431D-3D4C-8D80-0DCEDB02620B}" destId="{40497D0E-A9FF-C241-88D2-0942043B55FB}" srcOrd="0" destOrd="0" presId="urn:microsoft.com/office/officeart/2008/layout/HorizontalMultiLevelHierarchy"/>
    <dgm:cxn modelId="{D0EA3E60-BC57-104E-8754-6BDA62C3F5F7}" srcId="{A2134C96-9152-FB4F-B7C4-3E480A48B446}" destId="{F640E576-6D6F-664A-A09C-A5B762DD141A}" srcOrd="4" destOrd="0" parTransId="{15C843E5-F5C1-5449-80B6-389D87A29A00}" sibTransId="{CE4473AB-3C15-1A47-8790-32FBB906D936}"/>
    <dgm:cxn modelId="{96E67EA4-5230-AE4D-87F9-D10EED3D7B65}" type="presOf" srcId="{76BBB17C-431D-3D4C-8D80-0DCEDB02620B}" destId="{6997D4B7-C9B2-F141-85C5-9ED4F049B3BC}" srcOrd="1" destOrd="0" presId="urn:microsoft.com/office/officeart/2008/layout/HorizontalMultiLevelHierarchy"/>
    <dgm:cxn modelId="{2EA73E36-F11A-FE4E-9C8F-75DB67ECF787}" type="presOf" srcId="{01516662-2EFA-5945-8D4C-26366410C08A}" destId="{8A812CED-74E2-2E4B-86E4-5E530B7745D3}" srcOrd="0" destOrd="0" presId="urn:microsoft.com/office/officeart/2008/layout/HorizontalMultiLevelHierarchy"/>
    <dgm:cxn modelId="{A4C70908-5FFB-EC4B-B886-CB6D8ECF1439}" srcId="{A2134C96-9152-FB4F-B7C4-3E480A48B446}" destId="{BAADF0D0-A759-364D-B3A0-86D163E007D1}" srcOrd="3" destOrd="0" parTransId="{FD73FAF3-976E-4946-8517-C9C232B38643}" sibTransId="{BFC19CF4-0F43-8546-A2DE-BF68613A8DD5}"/>
    <dgm:cxn modelId="{93C35DEC-F54E-5843-906A-254FCDF08EAE}" type="presOf" srcId="{FD73FAF3-976E-4946-8517-C9C232B38643}" destId="{D0B73B42-BD27-B943-8D5B-D5BC90DE84D6}" srcOrd="0" destOrd="0" presId="urn:microsoft.com/office/officeart/2008/layout/HorizontalMultiLevelHierarchy"/>
    <dgm:cxn modelId="{D6684E6D-12F1-D94D-A81A-3203C278750C}" type="presParOf" srcId="{81638DEC-8695-814E-ACE3-B205CD7B4B0C}" destId="{1CAD5C30-17C4-DA41-91EC-69DFA8B9B2B9}" srcOrd="0" destOrd="0" presId="urn:microsoft.com/office/officeart/2008/layout/HorizontalMultiLevelHierarchy"/>
    <dgm:cxn modelId="{D4B34162-F2A4-2240-8501-9234A1E79D30}" type="presParOf" srcId="{1CAD5C30-17C4-DA41-91EC-69DFA8B9B2B9}" destId="{67D79971-3264-C34D-A560-4550CB4D4C44}" srcOrd="0" destOrd="0" presId="urn:microsoft.com/office/officeart/2008/layout/HorizontalMultiLevelHierarchy"/>
    <dgm:cxn modelId="{762E9AF6-03E3-A74C-BFDB-908857654CB9}" type="presParOf" srcId="{1CAD5C30-17C4-DA41-91EC-69DFA8B9B2B9}" destId="{7D6EADDC-A51F-A344-B775-D047FAAF60AE}" srcOrd="1" destOrd="0" presId="urn:microsoft.com/office/officeart/2008/layout/HorizontalMultiLevelHierarchy"/>
    <dgm:cxn modelId="{40EB3E7E-BCE7-7E4A-8D67-A64DB695AE45}" type="presParOf" srcId="{7D6EADDC-A51F-A344-B775-D047FAAF60AE}" destId="{1A71A78E-959C-4949-B469-E2D0EC75F440}" srcOrd="0" destOrd="0" presId="urn:microsoft.com/office/officeart/2008/layout/HorizontalMultiLevelHierarchy"/>
    <dgm:cxn modelId="{48DCDFF4-AAA2-A147-B8E8-1F894E9314B1}" type="presParOf" srcId="{1A71A78E-959C-4949-B469-E2D0EC75F440}" destId="{D8433035-7B6E-3246-90E9-7F20CB669BE1}" srcOrd="0" destOrd="0" presId="urn:microsoft.com/office/officeart/2008/layout/HorizontalMultiLevelHierarchy"/>
    <dgm:cxn modelId="{FB80E31A-4406-DA48-AC07-EA28E5FB8CA0}" type="presParOf" srcId="{7D6EADDC-A51F-A344-B775-D047FAAF60AE}" destId="{E802D42B-6D6C-D140-8717-34E3F80D37BD}" srcOrd="1" destOrd="0" presId="urn:microsoft.com/office/officeart/2008/layout/HorizontalMultiLevelHierarchy"/>
    <dgm:cxn modelId="{404BF472-4033-864D-9E97-7AB66BBC1A39}" type="presParOf" srcId="{E802D42B-6D6C-D140-8717-34E3F80D37BD}" destId="{251D27E7-04D8-0D40-A12C-649FDD312075}" srcOrd="0" destOrd="0" presId="urn:microsoft.com/office/officeart/2008/layout/HorizontalMultiLevelHierarchy"/>
    <dgm:cxn modelId="{A790637D-5F72-034C-B5D6-7E70337B1F9A}" type="presParOf" srcId="{E802D42B-6D6C-D140-8717-34E3F80D37BD}" destId="{FF7782C0-7D28-314B-9822-0A6BE48C08EF}" srcOrd="1" destOrd="0" presId="urn:microsoft.com/office/officeart/2008/layout/HorizontalMultiLevelHierarchy"/>
    <dgm:cxn modelId="{6CE9BC89-E53B-5948-992D-0B260B9DABC4}" type="presParOf" srcId="{7D6EADDC-A51F-A344-B775-D047FAAF60AE}" destId="{8A812CED-74E2-2E4B-86E4-5E530B7745D3}" srcOrd="2" destOrd="0" presId="urn:microsoft.com/office/officeart/2008/layout/HorizontalMultiLevelHierarchy"/>
    <dgm:cxn modelId="{AD8FDB8C-5B0E-B04B-B2D7-AA2DB66D1EB5}" type="presParOf" srcId="{8A812CED-74E2-2E4B-86E4-5E530B7745D3}" destId="{4BCE06E5-EFD5-184E-A491-C8F6AB67DE77}" srcOrd="0" destOrd="0" presId="urn:microsoft.com/office/officeart/2008/layout/HorizontalMultiLevelHierarchy"/>
    <dgm:cxn modelId="{631BE1D4-28D1-0F48-B9BF-E80A1A5D54AF}" type="presParOf" srcId="{7D6EADDC-A51F-A344-B775-D047FAAF60AE}" destId="{60E41F37-4C91-7444-8136-8B7B450F531F}" srcOrd="3" destOrd="0" presId="urn:microsoft.com/office/officeart/2008/layout/HorizontalMultiLevelHierarchy"/>
    <dgm:cxn modelId="{7D9CD1AC-706B-FA4C-B55C-61A48E41DF24}" type="presParOf" srcId="{60E41F37-4C91-7444-8136-8B7B450F531F}" destId="{148D9A5A-EF05-874B-A24A-30D293C40C12}" srcOrd="0" destOrd="0" presId="urn:microsoft.com/office/officeart/2008/layout/HorizontalMultiLevelHierarchy"/>
    <dgm:cxn modelId="{91364FA0-1F12-6F41-8EB8-7C4E4CB8C4E7}" type="presParOf" srcId="{60E41F37-4C91-7444-8136-8B7B450F531F}" destId="{DB6588E7-A746-5F46-9A41-083D9768F595}" srcOrd="1" destOrd="0" presId="urn:microsoft.com/office/officeart/2008/layout/HorizontalMultiLevelHierarchy"/>
    <dgm:cxn modelId="{3A473CF0-8BCB-624E-806C-D3E20E4F623E}" type="presParOf" srcId="{7D6EADDC-A51F-A344-B775-D047FAAF60AE}" destId="{40497D0E-A9FF-C241-88D2-0942043B55FB}" srcOrd="4" destOrd="0" presId="urn:microsoft.com/office/officeart/2008/layout/HorizontalMultiLevelHierarchy"/>
    <dgm:cxn modelId="{D26BE484-B464-2F43-A46B-57A02C83C576}" type="presParOf" srcId="{40497D0E-A9FF-C241-88D2-0942043B55FB}" destId="{6997D4B7-C9B2-F141-85C5-9ED4F049B3BC}" srcOrd="0" destOrd="0" presId="urn:microsoft.com/office/officeart/2008/layout/HorizontalMultiLevelHierarchy"/>
    <dgm:cxn modelId="{E6EC05AA-12AB-054A-A166-85C42ADAE7C5}" type="presParOf" srcId="{7D6EADDC-A51F-A344-B775-D047FAAF60AE}" destId="{D2B9CD2F-EC3B-BD49-A2DB-D8705680A698}" srcOrd="5" destOrd="0" presId="urn:microsoft.com/office/officeart/2008/layout/HorizontalMultiLevelHierarchy"/>
    <dgm:cxn modelId="{EA13B42D-CD14-7E42-9721-7960569CEBFC}" type="presParOf" srcId="{D2B9CD2F-EC3B-BD49-A2DB-D8705680A698}" destId="{B6F4FDAB-2F66-1D46-90F6-2167D89B6833}" srcOrd="0" destOrd="0" presId="urn:microsoft.com/office/officeart/2008/layout/HorizontalMultiLevelHierarchy"/>
    <dgm:cxn modelId="{8FF5F2D8-B73C-794B-A046-343C0BE7CD14}" type="presParOf" srcId="{D2B9CD2F-EC3B-BD49-A2DB-D8705680A698}" destId="{0394A483-6249-6740-978D-4EAB421C13F3}" srcOrd="1" destOrd="0" presId="urn:microsoft.com/office/officeart/2008/layout/HorizontalMultiLevelHierarchy"/>
    <dgm:cxn modelId="{01BC17C1-D2ED-7C4F-98F1-85DCC64D9F2F}" type="presParOf" srcId="{7D6EADDC-A51F-A344-B775-D047FAAF60AE}" destId="{D0B73B42-BD27-B943-8D5B-D5BC90DE84D6}" srcOrd="6" destOrd="0" presId="urn:microsoft.com/office/officeart/2008/layout/HorizontalMultiLevelHierarchy"/>
    <dgm:cxn modelId="{898CEFF8-7729-9B46-9EC3-6BCA222C2F15}" type="presParOf" srcId="{D0B73B42-BD27-B943-8D5B-D5BC90DE84D6}" destId="{51BE9F41-52A1-C54C-BD79-F1BCC79890CC}" srcOrd="0" destOrd="0" presId="urn:microsoft.com/office/officeart/2008/layout/HorizontalMultiLevelHierarchy"/>
    <dgm:cxn modelId="{968B8120-882E-1F4F-8FF4-D45F4DE053EB}" type="presParOf" srcId="{7D6EADDC-A51F-A344-B775-D047FAAF60AE}" destId="{3B56E4F0-B503-204B-8FA4-0E7D941AF366}" srcOrd="7" destOrd="0" presId="urn:microsoft.com/office/officeart/2008/layout/HorizontalMultiLevelHierarchy"/>
    <dgm:cxn modelId="{DD1FB023-BF1A-F146-BD7C-2C240E445CE0}" type="presParOf" srcId="{3B56E4F0-B503-204B-8FA4-0E7D941AF366}" destId="{9541B1C2-B3FA-E742-97B9-F455027117D3}" srcOrd="0" destOrd="0" presId="urn:microsoft.com/office/officeart/2008/layout/HorizontalMultiLevelHierarchy"/>
    <dgm:cxn modelId="{C4DD1D85-AF5B-1647-B6E8-825B6CDF68FC}" type="presParOf" srcId="{3B56E4F0-B503-204B-8FA4-0E7D941AF366}" destId="{3AC3697F-04FA-1742-841A-25980D3F1FA1}" srcOrd="1" destOrd="0" presId="urn:microsoft.com/office/officeart/2008/layout/HorizontalMultiLevelHierarchy"/>
    <dgm:cxn modelId="{CEF583E5-0B2D-0440-A6D6-71B22C073FE9}" type="presParOf" srcId="{7D6EADDC-A51F-A344-B775-D047FAAF60AE}" destId="{FDD71B0E-17C7-B04F-B2F5-6C8CF74131E9}" srcOrd="8" destOrd="0" presId="urn:microsoft.com/office/officeart/2008/layout/HorizontalMultiLevelHierarchy"/>
    <dgm:cxn modelId="{0459EFB7-F175-194B-8D2B-8BF55AFB4F8B}" type="presParOf" srcId="{FDD71B0E-17C7-B04F-B2F5-6C8CF74131E9}" destId="{FEB65410-9446-4947-B891-3ACCB1F61E7A}" srcOrd="0" destOrd="0" presId="urn:microsoft.com/office/officeart/2008/layout/HorizontalMultiLevelHierarchy"/>
    <dgm:cxn modelId="{272490B0-6639-114D-BF9A-9BE707C42C61}" type="presParOf" srcId="{7D6EADDC-A51F-A344-B775-D047FAAF60AE}" destId="{D47EEB03-4BC8-4549-A087-82AB38BE1E89}" srcOrd="9" destOrd="0" presId="urn:microsoft.com/office/officeart/2008/layout/HorizontalMultiLevelHierarchy"/>
    <dgm:cxn modelId="{0878043A-1219-3842-BD8F-E46A62695F3A}" type="presParOf" srcId="{D47EEB03-4BC8-4549-A087-82AB38BE1E89}" destId="{17A1AE76-F87F-1B41-BF22-F8F13C3D5201}" srcOrd="0" destOrd="0" presId="urn:microsoft.com/office/officeart/2008/layout/HorizontalMultiLevelHierarchy"/>
    <dgm:cxn modelId="{09AAAFCB-C70C-4B4C-9BDE-7CE2BC00FA1B}" type="presParOf" srcId="{D47EEB03-4BC8-4549-A087-82AB38BE1E89}" destId="{171874BE-03CB-8F42-B6D7-C7DBCE7CA6A2}" srcOrd="1" destOrd="0" presId="urn:microsoft.com/office/officeart/2008/layout/HorizontalMultiLevelHierarchy"/>
    <dgm:cxn modelId="{63A39CA0-F385-434E-AF40-222BD6641851}" type="presParOf" srcId="{7D6EADDC-A51F-A344-B775-D047FAAF60AE}" destId="{873A3A19-9A09-724D-B4EE-8CF46B774251}" srcOrd="10" destOrd="0" presId="urn:microsoft.com/office/officeart/2008/layout/HorizontalMultiLevelHierarchy"/>
    <dgm:cxn modelId="{9153932C-0A8F-3049-822C-A87CDAFF5E76}" type="presParOf" srcId="{873A3A19-9A09-724D-B4EE-8CF46B774251}" destId="{BA5D3478-547C-1F41-855C-9AEE95050ABD}" srcOrd="0" destOrd="0" presId="urn:microsoft.com/office/officeart/2008/layout/HorizontalMultiLevelHierarchy"/>
    <dgm:cxn modelId="{A3071AEA-7608-2C43-83DF-E021A11F86C3}" type="presParOf" srcId="{7D6EADDC-A51F-A344-B775-D047FAAF60AE}" destId="{FDDAFFDD-4D48-3543-8413-D707B766038A}" srcOrd="11" destOrd="0" presId="urn:microsoft.com/office/officeart/2008/layout/HorizontalMultiLevelHierarchy"/>
    <dgm:cxn modelId="{259A0896-C9BD-164F-8338-A30BFF24EDF4}" type="presParOf" srcId="{FDDAFFDD-4D48-3543-8413-D707B766038A}" destId="{6DA9C99A-C242-3E40-B9CF-09D85CF4BDB2}" srcOrd="0" destOrd="0" presId="urn:microsoft.com/office/officeart/2008/layout/HorizontalMultiLevelHierarchy"/>
    <dgm:cxn modelId="{3DFE10F5-C8F1-C545-A058-445544DE1E8A}" type="presParOf" srcId="{FDDAFFDD-4D48-3543-8413-D707B766038A}" destId="{689F1EE0-ECEF-2B47-A55E-9B188C0D3FB9}"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6DB8234-A235-D845-B591-C1FD8323544A}" type="doc">
      <dgm:prSet loTypeId="urn:microsoft.com/office/officeart/2008/layout/HorizontalMultiLevelHierarchy" loCatId="" qsTypeId="urn:microsoft.com/office/officeart/2005/8/quickstyle/simple1" qsCatId="simple" csTypeId="urn:microsoft.com/office/officeart/2005/8/colors/accent1_2" csCatId="accent1" phldr="1"/>
      <dgm:spPr/>
    </dgm:pt>
    <dgm:pt modelId="{A2134C96-9152-FB4F-B7C4-3E480A48B446}">
      <dgm:prSet phldrT="[Texto]"/>
      <dgm:spPr/>
      <dgm:t>
        <a:bodyPr/>
        <a:lstStyle/>
        <a:p>
          <a:pPr algn="just"/>
          <a:r>
            <a:rPr lang="es-ES" dirty="0"/>
            <a:t> FUNCIONES</a:t>
          </a:r>
        </a:p>
      </dgm:t>
    </dgm:pt>
    <dgm:pt modelId="{87708E2C-3A13-C844-BA36-F2B8F4EA1A01}" type="parTrans" cxnId="{90E96310-11CE-6843-B353-DDA9EF42020A}">
      <dgm:prSet/>
      <dgm:spPr/>
      <dgm:t>
        <a:bodyPr/>
        <a:lstStyle/>
        <a:p>
          <a:endParaRPr lang="es-ES"/>
        </a:p>
      </dgm:t>
    </dgm:pt>
    <dgm:pt modelId="{C6F99317-D17F-B548-B809-2940D3F8FA76}" type="sibTrans" cxnId="{90E96310-11CE-6843-B353-DDA9EF42020A}">
      <dgm:prSet/>
      <dgm:spPr/>
      <dgm:t>
        <a:bodyPr/>
        <a:lstStyle/>
        <a:p>
          <a:endParaRPr lang="es-ES"/>
        </a:p>
      </dgm:t>
    </dgm:pt>
    <dgm:pt modelId="{8DB60BBD-877A-774E-A1FA-48205B09044B}">
      <dgm:prSet phldrT="[Texto]"/>
      <dgm:spPr/>
      <dgm:t>
        <a:bodyPr/>
        <a:lstStyle/>
        <a:p>
          <a:pPr algn="just"/>
          <a:r>
            <a:rPr lang="es-ES" dirty="0" err="1"/>
            <a:t>type</a:t>
          </a:r>
          <a:r>
            <a:rPr lang="es-ES" dirty="0"/>
            <a:t>()</a:t>
          </a:r>
        </a:p>
      </dgm:t>
    </dgm:pt>
    <dgm:pt modelId="{B0DC5AF0-179B-3B45-B330-A3482C8833CB}" type="parTrans" cxnId="{A4AF47E5-D113-1343-8881-9E0222F8DA47}">
      <dgm:prSet/>
      <dgm:spPr/>
      <dgm:t>
        <a:bodyPr/>
        <a:lstStyle/>
        <a:p>
          <a:endParaRPr lang="es-ES"/>
        </a:p>
      </dgm:t>
    </dgm:pt>
    <dgm:pt modelId="{F45B0D7A-B09B-514A-82F3-000BB27B4677}" type="sibTrans" cxnId="{A4AF47E5-D113-1343-8881-9E0222F8DA47}">
      <dgm:prSet/>
      <dgm:spPr/>
      <dgm:t>
        <a:bodyPr/>
        <a:lstStyle/>
        <a:p>
          <a:endParaRPr lang="es-ES"/>
        </a:p>
      </dgm:t>
    </dgm:pt>
    <dgm:pt modelId="{F3D7327F-3E00-BC4F-A81C-C240C51ECD2D}">
      <dgm:prSet phldrT="[Texto]"/>
      <dgm:spPr/>
      <dgm:t>
        <a:bodyPr/>
        <a:lstStyle/>
        <a:p>
          <a:pPr algn="just"/>
          <a:r>
            <a:rPr lang="es-ES" dirty="0" err="1"/>
            <a:t>str</a:t>
          </a:r>
          <a:r>
            <a:rPr lang="es-ES" dirty="0"/>
            <a:t>()</a:t>
          </a:r>
        </a:p>
      </dgm:t>
    </dgm:pt>
    <dgm:pt modelId="{885F3141-2D3F-084C-90F0-1DCAF6D27776}" type="parTrans" cxnId="{AB4D5ABE-D728-164F-A152-3C891314F887}">
      <dgm:prSet/>
      <dgm:spPr/>
      <dgm:t>
        <a:bodyPr/>
        <a:lstStyle/>
        <a:p>
          <a:endParaRPr lang="es-ES"/>
        </a:p>
      </dgm:t>
    </dgm:pt>
    <dgm:pt modelId="{AFD7EE03-9B14-0D42-9E44-2FD3C53FAC38}" type="sibTrans" cxnId="{AB4D5ABE-D728-164F-A152-3C891314F887}">
      <dgm:prSet/>
      <dgm:spPr/>
      <dgm:t>
        <a:bodyPr/>
        <a:lstStyle/>
        <a:p>
          <a:endParaRPr lang="es-ES"/>
        </a:p>
      </dgm:t>
    </dgm:pt>
    <dgm:pt modelId="{8EE527E3-0CBF-E34C-8D22-56760418C5A4}">
      <dgm:prSet phldrT="[Texto]"/>
      <dgm:spPr/>
      <dgm:t>
        <a:bodyPr/>
        <a:lstStyle/>
        <a:p>
          <a:pPr algn="just"/>
          <a:r>
            <a:rPr lang="es-ES" dirty="0" err="1"/>
            <a:t>int</a:t>
          </a:r>
          <a:r>
            <a:rPr lang="es-ES" dirty="0"/>
            <a:t>()</a:t>
          </a:r>
        </a:p>
      </dgm:t>
    </dgm:pt>
    <dgm:pt modelId="{05928E33-38A1-7540-A59F-F28558EB332C}" type="parTrans" cxnId="{AA0880AA-86E6-F84B-BDB6-1228B852998D}">
      <dgm:prSet/>
      <dgm:spPr/>
      <dgm:t>
        <a:bodyPr/>
        <a:lstStyle/>
        <a:p>
          <a:endParaRPr lang="es-ES"/>
        </a:p>
      </dgm:t>
    </dgm:pt>
    <dgm:pt modelId="{475A9CE6-264D-724D-8A57-15D64D3483A5}" type="sibTrans" cxnId="{AA0880AA-86E6-F84B-BDB6-1228B852998D}">
      <dgm:prSet/>
      <dgm:spPr/>
      <dgm:t>
        <a:bodyPr/>
        <a:lstStyle/>
        <a:p>
          <a:endParaRPr lang="es-ES"/>
        </a:p>
      </dgm:t>
    </dgm:pt>
    <dgm:pt modelId="{3D09E943-B1E2-D042-8B93-BF92D1685AE4}">
      <dgm:prSet phldrT="[Texto]"/>
      <dgm:spPr/>
      <dgm:t>
        <a:bodyPr/>
        <a:lstStyle/>
        <a:p>
          <a:pPr algn="just"/>
          <a:r>
            <a:rPr lang="es-ES" dirty="0" err="1"/>
            <a:t>float</a:t>
          </a:r>
          <a:r>
            <a:rPr lang="es-ES" dirty="0"/>
            <a:t>()</a:t>
          </a:r>
        </a:p>
      </dgm:t>
    </dgm:pt>
    <dgm:pt modelId="{ACE7F527-C543-B34B-9682-9BC71F481BF6}" type="parTrans" cxnId="{C8A5B7AD-DBFB-3E48-9D8B-F5DA09BADDC0}">
      <dgm:prSet/>
      <dgm:spPr/>
      <dgm:t>
        <a:bodyPr/>
        <a:lstStyle/>
        <a:p>
          <a:endParaRPr lang="es-ES"/>
        </a:p>
      </dgm:t>
    </dgm:pt>
    <dgm:pt modelId="{08837931-C22E-9A4E-A8D4-679A8AC53DD1}" type="sibTrans" cxnId="{C8A5B7AD-DBFB-3E48-9D8B-F5DA09BADDC0}">
      <dgm:prSet/>
      <dgm:spPr/>
      <dgm:t>
        <a:bodyPr/>
        <a:lstStyle/>
        <a:p>
          <a:endParaRPr lang="es-ES"/>
        </a:p>
      </dgm:t>
    </dgm:pt>
    <dgm:pt modelId="{C4EFA583-6929-B64F-8EAC-D448BECBD59A}">
      <dgm:prSet phldrT="[Texto]"/>
      <dgm:spPr/>
      <dgm:t>
        <a:bodyPr/>
        <a:lstStyle/>
        <a:p>
          <a:pPr algn="just"/>
          <a:r>
            <a:rPr lang="es-ES" dirty="0" err="1"/>
            <a:t>bool</a:t>
          </a:r>
          <a:r>
            <a:rPr lang="es-ES" dirty="0"/>
            <a:t>()</a:t>
          </a:r>
        </a:p>
      </dgm:t>
    </dgm:pt>
    <dgm:pt modelId="{09E49AA8-0677-CA4D-B237-E80E885AAC3A}" type="parTrans" cxnId="{8C875FEC-4263-F24C-AB05-1965722EB1E9}">
      <dgm:prSet/>
      <dgm:spPr/>
      <dgm:t>
        <a:bodyPr/>
        <a:lstStyle/>
        <a:p>
          <a:endParaRPr lang="es-ES"/>
        </a:p>
      </dgm:t>
    </dgm:pt>
    <dgm:pt modelId="{480AB234-DD33-3441-8E77-CF89733D63BA}" type="sibTrans" cxnId="{8C875FEC-4263-F24C-AB05-1965722EB1E9}">
      <dgm:prSet/>
      <dgm:spPr/>
      <dgm:t>
        <a:bodyPr/>
        <a:lstStyle/>
        <a:p>
          <a:endParaRPr lang="es-ES"/>
        </a:p>
      </dgm:t>
    </dgm:pt>
    <dgm:pt modelId="{DEA09D9F-3559-4343-BE1A-EC15A36CB27E}">
      <dgm:prSet phldrT="[Texto]"/>
      <dgm:spPr/>
      <dgm:t>
        <a:bodyPr/>
        <a:lstStyle/>
        <a:p>
          <a:pPr algn="just"/>
          <a:r>
            <a:rPr lang="es-ES" dirty="0" err="1"/>
            <a:t>complex</a:t>
          </a:r>
          <a:r>
            <a:rPr lang="es-ES" dirty="0"/>
            <a:t>()</a:t>
          </a:r>
        </a:p>
      </dgm:t>
    </dgm:pt>
    <dgm:pt modelId="{BECEBBC3-A091-6341-B319-B24F2AE7FDE3}" type="parTrans" cxnId="{98932951-CF0B-FB4E-9530-8BA6DB48427F}">
      <dgm:prSet/>
      <dgm:spPr/>
      <dgm:t>
        <a:bodyPr/>
        <a:lstStyle/>
        <a:p>
          <a:endParaRPr lang="es-ES"/>
        </a:p>
      </dgm:t>
    </dgm:pt>
    <dgm:pt modelId="{DFBEE590-821F-304A-AC8F-BF76A03D5B4D}" type="sibTrans" cxnId="{98932951-CF0B-FB4E-9530-8BA6DB48427F}">
      <dgm:prSet/>
      <dgm:spPr/>
      <dgm:t>
        <a:bodyPr/>
        <a:lstStyle/>
        <a:p>
          <a:endParaRPr lang="es-ES"/>
        </a:p>
      </dgm:t>
    </dgm:pt>
    <dgm:pt modelId="{81638DEC-8695-814E-ACE3-B205CD7B4B0C}" type="pres">
      <dgm:prSet presAssocID="{86DB8234-A235-D845-B591-C1FD8323544A}" presName="Name0" presStyleCnt="0">
        <dgm:presLayoutVars>
          <dgm:chPref val="1"/>
          <dgm:dir/>
          <dgm:animOne val="branch"/>
          <dgm:animLvl val="lvl"/>
          <dgm:resizeHandles val="exact"/>
        </dgm:presLayoutVars>
      </dgm:prSet>
      <dgm:spPr/>
    </dgm:pt>
    <dgm:pt modelId="{1CAD5C30-17C4-DA41-91EC-69DFA8B9B2B9}" type="pres">
      <dgm:prSet presAssocID="{A2134C96-9152-FB4F-B7C4-3E480A48B446}" presName="root1" presStyleCnt="0"/>
      <dgm:spPr/>
    </dgm:pt>
    <dgm:pt modelId="{67D79971-3264-C34D-A560-4550CB4D4C44}" type="pres">
      <dgm:prSet presAssocID="{A2134C96-9152-FB4F-B7C4-3E480A48B446}" presName="LevelOneTextNode" presStyleLbl="node0" presStyleIdx="0" presStyleCnt="1">
        <dgm:presLayoutVars>
          <dgm:chPref val="3"/>
        </dgm:presLayoutVars>
      </dgm:prSet>
      <dgm:spPr/>
      <dgm:t>
        <a:bodyPr/>
        <a:lstStyle/>
        <a:p>
          <a:endParaRPr lang="es-ES"/>
        </a:p>
      </dgm:t>
    </dgm:pt>
    <dgm:pt modelId="{7D6EADDC-A51F-A344-B775-D047FAAF60AE}" type="pres">
      <dgm:prSet presAssocID="{A2134C96-9152-FB4F-B7C4-3E480A48B446}" presName="level2hierChild" presStyleCnt="0"/>
      <dgm:spPr/>
    </dgm:pt>
    <dgm:pt modelId="{1A71A78E-959C-4949-B469-E2D0EC75F440}" type="pres">
      <dgm:prSet presAssocID="{B0DC5AF0-179B-3B45-B330-A3482C8833CB}" presName="conn2-1" presStyleLbl="parChTrans1D2" presStyleIdx="0" presStyleCnt="6"/>
      <dgm:spPr/>
      <dgm:t>
        <a:bodyPr/>
        <a:lstStyle/>
        <a:p>
          <a:endParaRPr lang="es-ES"/>
        </a:p>
      </dgm:t>
    </dgm:pt>
    <dgm:pt modelId="{D8433035-7B6E-3246-90E9-7F20CB669BE1}" type="pres">
      <dgm:prSet presAssocID="{B0DC5AF0-179B-3B45-B330-A3482C8833CB}" presName="connTx" presStyleLbl="parChTrans1D2" presStyleIdx="0" presStyleCnt="6"/>
      <dgm:spPr/>
      <dgm:t>
        <a:bodyPr/>
        <a:lstStyle/>
        <a:p>
          <a:endParaRPr lang="es-ES"/>
        </a:p>
      </dgm:t>
    </dgm:pt>
    <dgm:pt modelId="{E802D42B-6D6C-D140-8717-34E3F80D37BD}" type="pres">
      <dgm:prSet presAssocID="{8DB60BBD-877A-774E-A1FA-48205B09044B}" presName="root2" presStyleCnt="0"/>
      <dgm:spPr/>
    </dgm:pt>
    <dgm:pt modelId="{251D27E7-04D8-0D40-A12C-649FDD312075}" type="pres">
      <dgm:prSet presAssocID="{8DB60BBD-877A-774E-A1FA-48205B09044B}" presName="LevelTwoTextNode" presStyleLbl="node2" presStyleIdx="0" presStyleCnt="6">
        <dgm:presLayoutVars>
          <dgm:chPref val="3"/>
        </dgm:presLayoutVars>
      </dgm:prSet>
      <dgm:spPr/>
      <dgm:t>
        <a:bodyPr/>
        <a:lstStyle/>
        <a:p>
          <a:endParaRPr lang="es-ES"/>
        </a:p>
      </dgm:t>
    </dgm:pt>
    <dgm:pt modelId="{FF7782C0-7D28-314B-9822-0A6BE48C08EF}" type="pres">
      <dgm:prSet presAssocID="{8DB60BBD-877A-774E-A1FA-48205B09044B}" presName="level3hierChild" presStyleCnt="0"/>
      <dgm:spPr/>
    </dgm:pt>
    <dgm:pt modelId="{276D6458-902F-034B-99ED-0614066133FF}" type="pres">
      <dgm:prSet presAssocID="{885F3141-2D3F-084C-90F0-1DCAF6D27776}" presName="conn2-1" presStyleLbl="parChTrans1D2" presStyleIdx="1" presStyleCnt="6"/>
      <dgm:spPr/>
      <dgm:t>
        <a:bodyPr/>
        <a:lstStyle/>
        <a:p>
          <a:endParaRPr lang="es-ES"/>
        </a:p>
      </dgm:t>
    </dgm:pt>
    <dgm:pt modelId="{5CF27D41-AE85-3A4E-8C15-A84DA29B3122}" type="pres">
      <dgm:prSet presAssocID="{885F3141-2D3F-084C-90F0-1DCAF6D27776}" presName="connTx" presStyleLbl="parChTrans1D2" presStyleIdx="1" presStyleCnt="6"/>
      <dgm:spPr/>
      <dgm:t>
        <a:bodyPr/>
        <a:lstStyle/>
        <a:p>
          <a:endParaRPr lang="es-ES"/>
        </a:p>
      </dgm:t>
    </dgm:pt>
    <dgm:pt modelId="{C6669F0A-1720-7540-97CE-3E7CB7D5D899}" type="pres">
      <dgm:prSet presAssocID="{F3D7327F-3E00-BC4F-A81C-C240C51ECD2D}" presName="root2" presStyleCnt="0"/>
      <dgm:spPr/>
    </dgm:pt>
    <dgm:pt modelId="{9C9440E1-BC00-754C-B755-C674DDC34B8F}" type="pres">
      <dgm:prSet presAssocID="{F3D7327F-3E00-BC4F-A81C-C240C51ECD2D}" presName="LevelTwoTextNode" presStyleLbl="node2" presStyleIdx="1" presStyleCnt="6">
        <dgm:presLayoutVars>
          <dgm:chPref val="3"/>
        </dgm:presLayoutVars>
      </dgm:prSet>
      <dgm:spPr/>
      <dgm:t>
        <a:bodyPr/>
        <a:lstStyle/>
        <a:p>
          <a:endParaRPr lang="es-ES"/>
        </a:p>
      </dgm:t>
    </dgm:pt>
    <dgm:pt modelId="{7A2CC28F-15C8-A14D-8841-447B21014524}" type="pres">
      <dgm:prSet presAssocID="{F3D7327F-3E00-BC4F-A81C-C240C51ECD2D}" presName="level3hierChild" presStyleCnt="0"/>
      <dgm:spPr/>
    </dgm:pt>
    <dgm:pt modelId="{830B5B21-824F-8C45-AE1F-B769A4992804}" type="pres">
      <dgm:prSet presAssocID="{05928E33-38A1-7540-A59F-F28558EB332C}" presName="conn2-1" presStyleLbl="parChTrans1D2" presStyleIdx="2" presStyleCnt="6"/>
      <dgm:spPr/>
      <dgm:t>
        <a:bodyPr/>
        <a:lstStyle/>
        <a:p>
          <a:endParaRPr lang="es-ES"/>
        </a:p>
      </dgm:t>
    </dgm:pt>
    <dgm:pt modelId="{9BEC68F9-095B-6046-8EF9-D14BC8F5F618}" type="pres">
      <dgm:prSet presAssocID="{05928E33-38A1-7540-A59F-F28558EB332C}" presName="connTx" presStyleLbl="parChTrans1D2" presStyleIdx="2" presStyleCnt="6"/>
      <dgm:spPr/>
      <dgm:t>
        <a:bodyPr/>
        <a:lstStyle/>
        <a:p>
          <a:endParaRPr lang="es-ES"/>
        </a:p>
      </dgm:t>
    </dgm:pt>
    <dgm:pt modelId="{CFD0A152-BFF5-0041-88E9-E09F7C0C5811}" type="pres">
      <dgm:prSet presAssocID="{8EE527E3-0CBF-E34C-8D22-56760418C5A4}" presName="root2" presStyleCnt="0"/>
      <dgm:spPr/>
    </dgm:pt>
    <dgm:pt modelId="{70CED1DC-D948-BE48-BD53-EAFBEA36EFD6}" type="pres">
      <dgm:prSet presAssocID="{8EE527E3-0CBF-E34C-8D22-56760418C5A4}" presName="LevelTwoTextNode" presStyleLbl="node2" presStyleIdx="2" presStyleCnt="6">
        <dgm:presLayoutVars>
          <dgm:chPref val="3"/>
        </dgm:presLayoutVars>
      </dgm:prSet>
      <dgm:spPr/>
      <dgm:t>
        <a:bodyPr/>
        <a:lstStyle/>
        <a:p>
          <a:endParaRPr lang="es-ES"/>
        </a:p>
      </dgm:t>
    </dgm:pt>
    <dgm:pt modelId="{2AF406E6-6E08-834B-840A-DA1DE7512FB7}" type="pres">
      <dgm:prSet presAssocID="{8EE527E3-0CBF-E34C-8D22-56760418C5A4}" presName="level3hierChild" presStyleCnt="0"/>
      <dgm:spPr/>
    </dgm:pt>
    <dgm:pt modelId="{443E5E85-DC59-E442-80EB-B122775C607A}" type="pres">
      <dgm:prSet presAssocID="{ACE7F527-C543-B34B-9682-9BC71F481BF6}" presName="conn2-1" presStyleLbl="parChTrans1D2" presStyleIdx="3" presStyleCnt="6"/>
      <dgm:spPr/>
      <dgm:t>
        <a:bodyPr/>
        <a:lstStyle/>
        <a:p>
          <a:endParaRPr lang="es-ES"/>
        </a:p>
      </dgm:t>
    </dgm:pt>
    <dgm:pt modelId="{4BDDC9D8-CA3A-7D46-A227-311F05017C28}" type="pres">
      <dgm:prSet presAssocID="{ACE7F527-C543-B34B-9682-9BC71F481BF6}" presName="connTx" presStyleLbl="parChTrans1D2" presStyleIdx="3" presStyleCnt="6"/>
      <dgm:spPr/>
      <dgm:t>
        <a:bodyPr/>
        <a:lstStyle/>
        <a:p>
          <a:endParaRPr lang="es-ES"/>
        </a:p>
      </dgm:t>
    </dgm:pt>
    <dgm:pt modelId="{A37CA330-70A3-CF43-AD03-3D5B1BC06799}" type="pres">
      <dgm:prSet presAssocID="{3D09E943-B1E2-D042-8B93-BF92D1685AE4}" presName="root2" presStyleCnt="0"/>
      <dgm:spPr/>
    </dgm:pt>
    <dgm:pt modelId="{6EB24503-F1F4-E544-9B12-A05E07318BFB}" type="pres">
      <dgm:prSet presAssocID="{3D09E943-B1E2-D042-8B93-BF92D1685AE4}" presName="LevelTwoTextNode" presStyleLbl="node2" presStyleIdx="3" presStyleCnt="6">
        <dgm:presLayoutVars>
          <dgm:chPref val="3"/>
        </dgm:presLayoutVars>
      </dgm:prSet>
      <dgm:spPr/>
      <dgm:t>
        <a:bodyPr/>
        <a:lstStyle/>
        <a:p>
          <a:endParaRPr lang="es-ES"/>
        </a:p>
      </dgm:t>
    </dgm:pt>
    <dgm:pt modelId="{6FB21A0F-A58C-A542-BB11-1362D834C598}" type="pres">
      <dgm:prSet presAssocID="{3D09E943-B1E2-D042-8B93-BF92D1685AE4}" presName="level3hierChild" presStyleCnt="0"/>
      <dgm:spPr/>
    </dgm:pt>
    <dgm:pt modelId="{22D33DC9-665C-184C-AFF4-386E6AC9846D}" type="pres">
      <dgm:prSet presAssocID="{09E49AA8-0677-CA4D-B237-E80E885AAC3A}" presName="conn2-1" presStyleLbl="parChTrans1D2" presStyleIdx="4" presStyleCnt="6"/>
      <dgm:spPr/>
      <dgm:t>
        <a:bodyPr/>
        <a:lstStyle/>
        <a:p>
          <a:endParaRPr lang="es-ES"/>
        </a:p>
      </dgm:t>
    </dgm:pt>
    <dgm:pt modelId="{DA00FBC1-70B7-A14F-AF1A-1CC2DBDDFE6C}" type="pres">
      <dgm:prSet presAssocID="{09E49AA8-0677-CA4D-B237-E80E885AAC3A}" presName="connTx" presStyleLbl="parChTrans1D2" presStyleIdx="4" presStyleCnt="6"/>
      <dgm:spPr/>
      <dgm:t>
        <a:bodyPr/>
        <a:lstStyle/>
        <a:p>
          <a:endParaRPr lang="es-ES"/>
        </a:p>
      </dgm:t>
    </dgm:pt>
    <dgm:pt modelId="{FA606A34-F719-0B48-A7ED-49738A3F6F18}" type="pres">
      <dgm:prSet presAssocID="{C4EFA583-6929-B64F-8EAC-D448BECBD59A}" presName="root2" presStyleCnt="0"/>
      <dgm:spPr/>
    </dgm:pt>
    <dgm:pt modelId="{D8931381-97C4-024F-BC1C-100F9E082405}" type="pres">
      <dgm:prSet presAssocID="{C4EFA583-6929-B64F-8EAC-D448BECBD59A}" presName="LevelTwoTextNode" presStyleLbl="node2" presStyleIdx="4" presStyleCnt="6">
        <dgm:presLayoutVars>
          <dgm:chPref val="3"/>
        </dgm:presLayoutVars>
      </dgm:prSet>
      <dgm:spPr/>
      <dgm:t>
        <a:bodyPr/>
        <a:lstStyle/>
        <a:p>
          <a:endParaRPr lang="es-ES"/>
        </a:p>
      </dgm:t>
    </dgm:pt>
    <dgm:pt modelId="{906C4CC7-75C1-D443-936B-359E9F43E2E9}" type="pres">
      <dgm:prSet presAssocID="{C4EFA583-6929-B64F-8EAC-D448BECBD59A}" presName="level3hierChild" presStyleCnt="0"/>
      <dgm:spPr/>
    </dgm:pt>
    <dgm:pt modelId="{21139DB0-C736-F44A-A192-CA4E1FDD1F14}" type="pres">
      <dgm:prSet presAssocID="{BECEBBC3-A091-6341-B319-B24F2AE7FDE3}" presName="conn2-1" presStyleLbl="parChTrans1D2" presStyleIdx="5" presStyleCnt="6"/>
      <dgm:spPr/>
      <dgm:t>
        <a:bodyPr/>
        <a:lstStyle/>
        <a:p>
          <a:endParaRPr lang="es-ES"/>
        </a:p>
      </dgm:t>
    </dgm:pt>
    <dgm:pt modelId="{915B055F-6FCA-A945-9005-1637713E8271}" type="pres">
      <dgm:prSet presAssocID="{BECEBBC3-A091-6341-B319-B24F2AE7FDE3}" presName="connTx" presStyleLbl="parChTrans1D2" presStyleIdx="5" presStyleCnt="6"/>
      <dgm:spPr/>
      <dgm:t>
        <a:bodyPr/>
        <a:lstStyle/>
        <a:p>
          <a:endParaRPr lang="es-ES"/>
        </a:p>
      </dgm:t>
    </dgm:pt>
    <dgm:pt modelId="{7A793755-97FE-4F4F-A0FE-7039584C4D55}" type="pres">
      <dgm:prSet presAssocID="{DEA09D9F-3559-4343-BE1A-EC15A36CB27E}" presName="root2" presStyleCnt="0"/>
      <dgm:spPr/>
    </dgm:pt>
    <dgm:pt modelId="{F3D4F122-2BF5-804E-BDBA-12A9C217A96A}" type="pres">
      <dgm:prSet presAssocID="{DEA09D9F-3559-4343-BE1A-EC15A36CB27E}" presName="LevelTwoTextNode" presStyleLbl="node2" presStyleIdx="5" presStyleCnt="6">
        <dgm:presLayoutVars>
          <dgm:chPref val="3"/>
        </dgm:presLayoutVars>
      </dgm:prSet>
      <dgm:spPr/>
      <dgm:t>
        <a:bodyPr/>
        <a:lstStyle/>
        <a:p>
          <a:endParaRPr lang="es-ES"/>
        </a:p>
      </dgm:t>
    </dgm:pt>
    <dgm:pt modelId="{B77D7D3B-3BC0-D040-BC7B-1E1236CC4ABA}" type="pres">
      <dgm:prSet presAssocID="{DEA09D9F-3559-4343-BE1A-EC15A36CB27E}" presName="level3hierChild" presStyleCnt="0"/>
      <dgm:spPr/>
    </dgm:pt>
  </dgm:ptLst>
  <dgm:cxnLst>
    <dgm:cxn modelId="{5264E597-7084-5F40-BA7E-AFADA9436C1C}" type="presOf" srcId="{ACE7F527-C543-B34B-9682-9BC71F481BF6}" destId="{4BDDC9D8-CA3A-7D46-A227-311F05017C28}" srcOrd="1" destOrd="0" presId="urn:microsoft.com/office/officeart/2008/layout/HorizontalMultiLevelHierarchy"/>
    <dgm:cxn modelId="{AA0880AA-86E6-F84B-BDB6-1228B852998D}" srcId="{A2134C96-9152-FB4F-B7C4-3E480A48B446}" destId="{8EE527E3-0CBF-E34C-8D22-56760418C5A4}" srcOrd="2" destOrd="0" parTransId="{05928E33-38A1-7540-A59F-F28558EB332C}" sibTransId="{475A9CE6-264D-724D-8A57-15D64D3483A5}"/>
    <dgm:cxn modelId="{AB4D5ABE-D728-164F-A152-3C891314F887}" srcId="{A2134C96-9152-FB4F-B7C4-3E480A48B446}" destId="{F3D7327F-3E00-BC4F-A81C-C240C51ECD2D}" srcOrd="1" destOrd="0" parTransId="{885F3141-2D3F-084C-90F0-1DCAF6D27776}" sibTransId="{AFD7EE03-9B14-0D42-9E44-2FD3C53FAC38}"/>
    <dgm:cxn modelId="{DE8BBDB3-2125-ED4B-A821-89CE6F27DA5D}" type="presOf" srcId="{05928E33-38A1-7540-A59F-F28558EB332C}" destId="{9BEC68F9-095B-6046-8EF9-D14BC8F5F618}" srcOrd="1" destOrd="0" presId="urn:microsoft.com/office/officeart/2008/layout/HorizontalMultiLevelHierarchy"/>
    <dgm:cxn modelId="{461998D1-315B-5444-89B7-AAB727A94300}" type="presOf" srcId="{B0DC5AF0-179B-3B45-B330-A3482C8833CB}" destId="{D8433035-7B6E-3246-90E9-7F20CB669BE1}" srcOrd="1" destOrd="0" presId="urn:microsoft.com/office/officeart/2008/layout/HorizontalMultiLevelHierarchy"/>
    <dgm:cxn modelId="{5EF299B7-9B52-6E48-B0BA-19C1B6962E60}" type="presOf" srcId="{C4EFA583-6929-B64F-8EAC-D448BECBD59A}" destId="{D8931381-97C4-024F-BC1C-100F9E082405}" srcOrd="0" destOrd="0" presId="urn:microsoft.com/office/officeart/2008/layout/HorizontalMultiLevelHierarchy"/>
    <dgm:cxn modelId="{CAA6F421-3165-FC47-A97A-8191B1874D94}" type="presOf" srcId="{8DB60BBD-877A-774E-A1FA-48205B09044B}" destId="{251D27E7-04D8-0D40-A12C-649FDD312075}" srcOrd="0" destOrd="0" presId="urn:microsoft.com/office/officeart/2008/layout/HorizontalMultiLevelHierarchy"/>
    <dgm:cxn modelId="{4344B121-BE9A-ED46-B249-E5694D18582C}" type="presOf" srcId="{885F3141-2D3F-084C-90F0-1DCAF6D27776}" destId="{276D6458-902F-034B-99ED-0614066133FF}" srcOrd="0" destOrd="0" presId="urn:microsoft.com/office/officeart/2008/layout/HorizontalMultiLevelHierarchy"/>
    <dgm:cxn modelId="{7E619C80-0FAA-854A-A063-45C5671099FF}" type="presOf" srcId="{86DB8234-A235-D845-B591-C1FD8323544A}" destId="{81638DEC-8695-814E-ACE3-B205CD7B4B0C}" srcOrd="0" destOrd="0" presId="urn:microsoft.com/office/officeart/2008/layout/HorizontalMultiLevelHierarchy"/>
    <dgm:cxn modelId="{98932951-CF0B-FB4E-9530-8BA6DB48427F}" srcId="{A2134C96-9152-FB4F-B7C4-3E480A48B446}" destId="{DEA09D9F-3559-4343-BE1A-EC15A36CB27E}" srcOrd="5" destOrd="0" parTransId="{BECEBBC3-A091-6341-B319-B24F2AE7FDE3}" sibTransId="{DFBEE590-821F-304A-AC8F-BF76A03D5B4D}"/>
    <dgm:cxn modelId="{3AB8241F-41A1-ED42-B3B7-6B7774720CF7}" type="presOf" srcId="{05928E33-38A1-7540-A59F-F28558EB332C}" destId="{830B5B21-824F-8C45-AE1F-B769A4992804}" srcOrd="0" destOrd="0" presId="urn:microsoft.com/office/officeart/2008/layout/HorizontalMultiLevelHierarchy"/>
    <dgm:cxn modelId="{FFDC3D84-8A33-AB49-95E7-25B335254214}" type="presOf" srcId="{09E49AA8-0677-CA4D-B237-E80E885AAC3A}" destId="{DA00FBC1-70B7-A14F-AF1A-1CC2DBDDFE6C}" srcOrd="1" destOrd="0" presId="urn:microsoft.com/office/officeart/2008/layout/HorizontalMultiLevelHierarchy"/>
    <dgm:cxn modelId="{1594B2E5-39F9-5E4F-8716-23A5677F5335}" type="presOf" srcId="{09E49AA8-0677-CA4D-B237-E80E885AAC3A}" destId="{22D33DC9-665C-184C-AFF4-386E6AC9846D}" srcOrd="0" destOrd="0" presId="urn:microsoft.com/office/officeart/2008/layout/HorizontalMultiLevelHierarchy"/>
    <dgm:cxn modelId="{08887707-70E1-3040-842E-B11FCABA265B}" type="presOf" srcId="{885F3141-2D3F-084C-90F0-1DCAF6D27776}" destId="{5CF27D41-AE85-3A4E-8C15-A84DA29B3122}" srcOrd="1" destOrd="0" presId="urn:microsoft.com/office/officeart/2008/layout/HorizontalMultiLevelHierarchy"/>
    <dgm:cxn modelId="{BF54D116-70B7-1748-A80F-D9FF5A0CE6D6}" type="presOf" srcId="{B0DC5AF0-179B-3B45-B330-A3482C8833CB}" destId="{1A71A78E-959C-4949-B469-E2D0EC75F440}" srcOrd="0" destOrd="0" presId="urn:microsoft.com/office/officeart/2008/layout/HorizontalMultiLevelHierarchy"/>
    <dgm:cxn modelId="{C8256020-63A9-1441-8EF1-27670445E72E}" type="presOf" srcId="{DEA09D9F-3559-4343-BE1A-EC15A36CB27E}" destId="{F3D4F122-2BF5-804E-BDBA-12A9C217A96A}" srcOrd="0" destOrd="0" presId="urn:microsoft.com/office/officeart/2008/layout/HorizontalMultiLevelHierarchy"/>
    <dgm:cxn modelId="{A4AF47E5-D113-1343-8881-9E0222F8DA47}" srcId="{A2134C96-9152-FB4F-B7C4-3E480A48B446}" destId="{8DB60BBD-877A-774E-A1FA-48205B09044B}" srcOrd="0" destOrd="0" parTransId="{B0DC5AF0-179B-3B45-B330-A3482C8833CB}" sibTransId="{F45B0D7A-B09B-514A-82F3-000BB27B4677}"/>
    <dgm:cxn modelId="{C8A5B7AD-DBFB-3E48-9D8B-F5DA09BADDC0}" srcId="{A2134C96-9152-FB4F-B7C4-3E480A48B446}" destId="{3D09E943-B1E2-D042-8B93-BF92D1685AE4}" srcOrd="3" destOrd="0" parTransId="{ACE7F527-C543-B34B-9682-9BC71F481BF6}" sibTransId="{08837931-C22E-9A4E-A8D4-679A8AC53DD1}"/>
    <dgm:cxn modelId="{90E96310-11CE-6843-B353-DDA9EF42020A}" srcId="{86DB8234-A235-D845-B591-C1FD8323544A}" destId="{A2134C96-9152-FB4F-B7C4-3E480A48B446}" srcOrd="0" destOrd="0" parTransId="{87708E2C-3A13-C844-BA36-F2B8F4EA1A01}" sibTransId="{C6F99317-D17F-B548-B809-2940D3F8FA76}"/>
    <dgm:cxn modelId="{2ED65454-278D-C042-BF41-502FF2A249D4}" type="presOf" srcId="{A2134C96-9152-FB4F-B7C4-3E480A48B446}" destId="{67D79971-3264-C34D-A560-4550CB4D4C44}" srcOrd="0" destOrd="0" presId="urn:microsoft.com/office/officeart/2008/layout/HorizontalMultiLevelHierarchy"/>
    <dgm:cxn modelId="{5996719F-8A39-FC4A-8E41-6337887B87C2}" type="presOf" srcId="{3D09E943-B1E2-D042-8B93-BF92D1685AE4}" destId="{6EB24503-F1F4-E544-9B12-A05E07318BFB}" srcOrd="0" destOrd="0" presId="urn:microsoft.com/office/officeart/2008/layout/HorizontalMultiLevelHierarchy"/>
    <dgm:cxn modelId="{DFAE1687-A163-A643-A347-FCC61EED8714}" type="presOf" srcId="{BECEBBC3-A091-6341-B319-B24F2AE7FDE3}" destId="{915B055F-6FCA-A945-9005-1637713E8271}" srcOrd="1" destOrd="0" presId="urn:microsoft.com/office/officeart/2008/layout/HorizontalMultiLevelHierarchy"/>
    <dgm:cxn modelId="{B5563EC3-9D8A-C04B-9488-AD8F55F00EBB}" type="presOf" srcId="{BECEBBC3-A091-6341-B319-B24F2AE7FDE3}" destId="{21139DB0-C736-F44A-A192-CA4E1FDD1F14}" srcOrd="0" destOrd="0" presId="urn:microsoft.com/office/officeart/2008/layout/HorizontalMultiLevelHierarchy"/>
    <dgm:cxn modelId="{B52D7B70-4A30-5841-ADC5-537EC5E72022}" type="presOf" srcId="{8EE527E3-0CBF-E34C-8D22-56760418C5A4}" destId="{70CED1DC-D948-BE48-BD53-EAFBEA36EFD6}" srcOrd="0" destOrd="0" presId="urn:microsoft.com/office/officeart/2008/layout/HorizontalMultiLevelHierarchy"/>
    <dgm:cxn modelId="{9518C847-75FC-B649-A357-696CBA5FF86C}" type="presOf" srcId="{F3D7327F-3E00-BC4F-A81C-C240C51ECD2D}" destId="{9C9440E1-BC00-754C-B755-C674DDC34B8F}" srcOrd="0" destOrd="0" presId="urn:microsoft.com/office/officeart/2008/layout/HorizontalMultiLevelHierarchy"/>
    <dgm:cxn modelId="{D2166D65-19B4-E94A-B688-7E8C92FC8E1A}" type="presOf" srcId="{ACE7F527-C543-B34B-9682-9BC71F481BF6}" destId="{443E5E85-DC59-E442-80EB-B122775C607A}" srcOrd="0" destOrd="0" presId="urn:microsoft.com/office/officeart/2008/layout/HorizontalMultiLevelHierarchy"/>
    <dgm:cxn modelId="{8C875FEC-4263-F24C-AB05-1965722EB1E9}" srcId="{A2134C96-9152-FB4F-B7C4-3E480A48B446}" destId="{C4EFA583-6929-B64F-8EAC-D448BECBD59A}" srcOrd="4" destOrd="0" parTransId="{09E49AA8-0677-CA4D-B237-E80E885AAC3A}" sibTransId="{480AB234-DD33-3441-8E77-CF89733D63BA}"/>
    <dgm:cxn modelId="{D6684E6D-12F1-D94D-A81A-3203C278750C}" type="presParOf" srcId="{81638DEC-8695-814E-ACE3-B205CD7B4B0C}" destId="{1CAD5C30-17C4-DA41-91EC-69DFA8B9B2B9}" srcOrd="0" destOrd="0" presId="urn:microsoft.com/office/officeart/2008/layout/HorizontalMultiLevelHierarchy"/>
    <dgm:cxn modelId="{D4B34162-F2A4-2240-8501-9234A1E79D30}" type="presParOf" srcId="{1CAD5C30-17C4-DA41-91EC-69DFA8B9B2B9}" destId="{67D79971-3264-C34D-A560-4550CB4D4C44}" srcOrd="0" destOrd="0" presId="urn:microsoft.com/office/officeart/2008/layout/HorizontalMultiLevelHierarchy"/>
    <dgm:cxn modelId="{762E9AF6-03E3-A74C-BFDB-908857654CB9}" type="presParOf" srcId="{1CAD5C30-17C4-DA41-91EC-69DFA8B9B2B9}" destId="{7D6EADDC-A51F-A344-B775-D047FAAF60AE}" srcOrd="1" destOrd="0" presId="urn:microsoft.com/office/officeart/2008/layout/HorizontalMultiLevelHierarchy"/>
    <dgm:cxn modelId="{40EB3E7E-BCE7-7E4A-8D67-A64DB695AE45}" type="presParOf" srcId="{7D6EADDC-A51F-A344-B775-D047FAAF60AE}" destId="{1A71A78E-959C-4949-B469-E2D0EC75F440}" srcOrd="0" destOrd="0" presId="urn:microsoft.com/office/officeart/2008/layout/HorizontalMultiLevelHierarchy"/>
    <dgm:cxn modelId="{48DCDFF4-AAA2-A147-B8E8-1F894E9314B1}" type="presParOf" srcId="{1A71A78E-959C-4949-B469-E2D0EC75F440}" destId="{D8433035-7B6E-3246-90E9-7F20CB669BE1}" srcOrd="0" destOrd="0" presId="urn:microsoft.com/office/officeart/2008/layout/HorizontalMultiLevelHierarchy"/>
    <dgm:cxn modelId="{FB80E31A-4406-DA48-AC07-EA28E5FB8CA0}" type="presParOf" srcId="{7D6EADDC-A51F-A344-B775-D047FAAF60AE}" destId="{E802D42B-6D6C-D140-8717-34E3F80D37BD}" srcOrd="1" destOrd="0" presId="urn:microsoft.com/office/officeart/2008/layout/HorizontalMultiLevelHierarchy"/>
    <dgm:cxn modelId="{404BF472-4033-864D-9E97-7AB66BBC1A39}" type="presParOf" srcId="{E802D42B-6D6C-D140-8717-34E3F80D37BD}" destId="{251D27E7-04D8-0D40-A12C-649FDD312075}" srcOrd="0" destOrd="0" presId="urn:microsoft.com/office/officeart/2008/layout/HorizontalMultiLevelHierarchy"/>
    <dgm:cxn modelId="{A790637D-5F72-034C-B5D6-7E70337B1F9A}" type="presParOf" srcId="{E802D42B-6D6C-D140-8717-34E3F80D37BD}" destId="{FF7782C0-7D28-314B-9822-0A6BE48C08EF}" srcOrd="1" destOrd="0" presId="urn:microsoft.com/office/officeart/2008/layout/HorizontalMultiLevelHierarchy"/>
    <dgm:cxn modelId="{62B1C275-01AC-D040-B6EC-99DEBD9C4E95}" type="presParOf" srcId="{7D6EADDC-A51F-A344-B775-D047FAAF60AE}" destId="{276D6458-902F-034B-99ED-0614066133FF}" srcOrd="2" destOrd="0" presId="urn:microsoft.com/office/officeart/2008/layout/HorizontalMultiLevelHierarchy"/>
    <dgm:cxn modelId="{170EAACF-CC8A-CA4E-A9D1-62981E58D425}" type="presParOf" srcId="{276D6458-902F-034B-99ED-0614066133FF}" destId="{5CF27D41-AE85-3A4E-8C15-A84DA29B3122}" srcOrd="0" destOrd="0" presId="urn:microsoft.com/office/officeart/2008/layout/HorizontalMultiLevelHierarchy"/>
    <dgm:cxn modelId="{A3A3F162-779E-C84C-99EA-7FAAEEF9337F}" type="presParOf" srcId="{7D6EADDC-A51F-A344-B775-D047FAAF60AE}" destId="{C6669F0A-1720-7540-97CE-3E7CB7D5D899}" srcOrd="3" destOrd="0" presId="urn:microsoft.com/office/officeart/2008/layout/HorizontalMultiLevelHierarchy"/>
    <dgm:cxn modelId="{8BDB6401-12E4-C04E-B034-8ED954A2E6D7}" type="presParOf" srcId="{C6669F0A-1720-7540-97CE-3E7CB7D5D899}" destId="{9C9440E1-BC00-754C-B755-C674DDC34B8F}" srcOrd="0" destOrd="0" presId="urn:microsoft.com/office/officeart/2008/layout/HorizontalMultiLevelHierarchy"/>
    <dgm:cxn modelId="{CC23A8BB-D688-684B-A98D-7E28962F86B0}" type="presParOf" srcId="{C6669F0A-1720-7540-97CE-3E7CB7D5D899}" destId="{7A2CC28F-15C8-A14D-8841-447B21014524}" srcOrd="1" destOrd="0" presId="urn:microsoft.com/office/officeart/2008/layout/HorizontalMultiLevelHierarchy"/>
    <dgm:cxn modelId="{CD2C2DC3-91C0-474C-9523-C4F0E23BD4E3}" type="presParOf" srcId="{7D6EADDC-A51F-A344-B775-D047FAAF60AE}" destId="{830B5B21-824F-8C45-AE1F-B769A4992804}" srcOrd="4" destOrd="0" presId="urn:microsoft.com/office/officeart/2008/layout/HorizontalMultiLevelHierarchy"/>
    <dgm:cxn modelId="{D6B7FFD9-4B32-294A-B500-6900311B8E72}" type="presParOf" srcId="{830B5B21-824F-8C45-AE1F-B769A4992804}" destId="{9BEC68F9-095B-6046-8EF9-D14BC8F5F618}" srcOrd="0" destOrd="0" presId="urn:microsoft.com/office/officeart/2008/layout/HorizontalMultiLevelHierarchy"/>
    <dgm:cxn modelId="{2B9903BC-0E64-8945-A650-BA4D438EA503}" type="presParOf" srcId="{7D6EADDC-A51F-A344-B775-D047FAAF60AE}" destId="{CFD0A152-BFF5-0041-88E9-E09F7C0C5811}" srcOrd="5" destOrd="0" presId="urn:microsoft.com/office/officeart/2008/layout/HorizontalMultiLevelHierarchy"/>
    <dgm:cxn modelId="{CBB725A2-AA08-1142-BCFA-D511B1F86DDE}" type="presParOf" srcId="{CFD0A152-BFF5-0041-88E9-E09F7C0C5811}" destId="{70CED1DC-D948-BE48-BD53-EAFBEA36EFD6}" srcOrd="0" destOrd="0" presId="urn:microsoft.com/office/officeart/2008/layout/HorizontalMultiLevelHierarchy"/>
    <dgm:cxn modelId="{05D22B26-6B3F-374C-A475-97A6DCEB5235}" type="presParOf" srcId="{CFD0A152-BFF5-0041-88E9-E09F7C0C5811}" destId="{2AF406E6-6E08-834B-840A-DA1DE7512FB7}" srcOrd="1" destOrd="0" presId="urn:microsoft.com/office/officeart/2008/layout/HorizontalMultiLevelHierarchy"/>
    <dgm:cxn modelId="{4A1EBBC1-6109-AD46-ABB0-E5593B8D4033}" type="presParOf" srcId="{7D6EADDC-A51F-A344-B775-D047FAAF60AE}" destId="{443E5E85-DC59-E442-80EB-B122775C607A}" srcOrd="6" destOrd="0" presId="urn:microsoft.com/office/officeart/2008/layout/HorizontalMultiLevelHierarchy"/>
    <dgm:cxn modelId="{A304EE1C-63B5-8240-BDBB-0D15A229C33D}" type="presParOf" srcId="{443E5E85-DC59-E442-80EB-B122775C607A}" destId="{4BDDC9D8-CA3A-7D46-A227-311F05017C28}" srcOrd="0" destOrd="0" presId="urn:microsoft.com/office/officeart/2008/layout/HorizontalMultiLevelHierarchy"/>
    <dgm:cxn modelId="{4B3B3DC5-3F71-A648-A29C-B29F14D665A9}" type="presParOf" srcId="{7D6EADDC-A51F-A344-B775-D047FAAF60AE}" destId="{A37CA330-70A3-CF43-AD03-3D5B1BC06799}" srcOrd="7" destOrd="0" presId="urn:microsoft.com/office/officeart/2008/layout/HorizontalMultiLevelHierarchy"/>
    <dgm:cxn modelId="{ABB803DC-5796-AA4E-8B1D-66CDDBCC1F07}" type="presParOf" srcId="{A37CA330-70A3-CF43-AD03-3D5B1BC06799}" destId="{6EB24503-F1F4-E544-9B12-A05E07318BFB}" srcOrd="0" destOrd="0" presId="urn:microsoft.com/office/officeart/2008/layout/HorizontalMultiLevelHierarchy"/>
    <dgm:cxn modelId="{5B368CEF-E2FC-9A47-A3DB-A6FDAA39C086}" type="presParOf" srcId="{A37CA330-70A3-CF43-AD03-3D5B1BC06799}" destId="{6FB21A0F-A58C-A542-BB11-1362D834C598}" srcOrd="1" destOrd="0" presId="urn:microsoft.com/office/officeart/2008/layout/HorizontalMultiLevelHierarchy"/>
    <dgm:cxn modelId="{BEB456A4-E34E-1148-A8A7-EC19F1B81A1E}" type="presParOf" srcId="{7D6EADDC-A51F-A344-B775-D047FAAF60AE}" destId="{22D33DC9-665C-184C-AFF4-386E6AC9846D}" srcOrd="8" destOrd="0" presId="urn:microsoft.com/office/officeart/2008/layout/HorizontalMultiLevelHierarchy"/>
    <dgm:cxn modelId="{E2AC4DAB-FCFD-A145-9515-C0DB5204239C}" type="presParOf" srcId="{22D33DC9-665C-184C-AFF4-386E6AC9846D}" destId="{DA00FBC1-70B7-A14F-AF1A-1CC2DBDDFE6C}" srcOrd="0" destOrd="0" presId="urn:microsoft.com/office/officeart/2008/layout/HorizontalMultiLevelHierarchy"/>
    <dgm:cxn modelId="{86D1F28B-CB81-DC4F-A35C-9A2FC1284EF0}" type="presParOf" srcId="{7D6EADDC-A51F-A344-B775-D047FAAF60AE}" destId="{FA606A34-F719-0B48-A7ED-49738A3F6F18}" srcOrd="9" destOrd="0" presId="urn:microsoft.com/office/officeart/2008/layout/HorizontalMultiLevelHierarchy"/>
    <dgm:cxn modelId="{56C30542-AB83-B843-BFEA-2B32692B1261}" type="presParOf" srcId="{FA606A34-F719-0B48-A7ED-49738A3F6F18}" destId="{D8931381-97C4-024F-BC1C-100F9E082405}" srcOrd="0" destOrd="0" presId="urn:microsoft.com/office/officeart/2008/layout/HorizontalMultiLevelHierarchy"/>
    <dgm:cxn modelId="{8912FFC3-7C86-484F-8B65-D5046890F7BB}" type="presParOf" srcId="{FA606A34-F719-0B48-A7ED-49738A3F6F18}" destId="{906C4CC7-75C1-D443-936B-359E9F43E2E9}" srcOrd="1" destOrd="0" presId="urn:microsoft.com/office/officeart/2008/layout/HorizontalMultiLevelHierarchy"/>
    <dgm:cxn modelId="{D20F1BCD-8861-1C4E-8D1F-A1C2C68BDD3E}" type="presParOf" srcId="{7D6EADDC-A51F-A344-B775-D047FAAF60AE}" destId="{21139DB0-C736-F44A-A192-CA4E1FDD1F14}" srcOrd="10" destOrd="0" presId="urn:microsoft.com/office/officeart/2008/layout/HorizontalMultiLevelHierarchy"/>
    <dgm:cxn modelId="{FB08BFE6-E92C-A245-A6BD-AC972819FDFE}" type="presParOf" srcId="{21139DB0-C736-F44A-A192-CA4E1FDD1F14}" destId="{915B055F-6FCA-A945-9005-1637713E8271}" srcOrd="0" destOrd="0" presId="urn:microsoft.com/office/officeart/2008/layout/HorizontalMultiLevelHierarchy"/>
    <dgm:cxn modelId="{07353672-254A-1E47-B4EC-3C4FAB36383D}" type="presParOf" srcId="{7D6EADDC-A51F-A344-B775-D047FAAF60AE}" destId="{7A793755-97FE-4F4F-A0FE-7039584C4D55}" srcOrd="11" destOrd="0" presId="urn:microsoft.com/office/officeart/2008/layout/HorizontalMultiLevelHierarchy"/>
    <dgm:cxn modelId="{0CB3B183-ECD5-B840-8836-FC8F2978E191}" type="presParOf" srcId="{7A793755-97FE-4F4F-A0FE-7039584C4D55}" destId="{F3D4F122-2BF5-804E-BDBA-12A9C217A96A}" srcOrd="0" destOrd="0" presId="urn:microsoft.com/office/officeart/2008/layout/HorizontalMultiLevelHierarchy"/>
    <dgm:cxn modelId="{C9AFA101-99FA-BA46-B794-D969D4C6040C}" type="presParOf" srcId="{7A793755-97FE-4F4F-A0FE-7039584C4D55}" destId="{B77D7D3B-3BC0-D040-BC7B-1E1236CC4ABA}"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B73197-9AA1-124D-B3A1-0402C97C2CF7}">
      <dsp:nvSpPr>
        <dsp:cNvPr id="0" name=""/>
        <dsp:cNvSpPr/>
      </dsp:nvSpPr>
      <dsp:spPr>
        <a:xfrm rot="10800000">
          <a:off x="1675843" y="628"/>
          <a:ext cx="5532299" cy="1129476"/>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8068" tIns="76200" rIns="142240" bIns="76200" numCol="1" spcCol="1270" anchor="ctr" anchorCtr="0">
          <a:noAutofit/>
        </a:bodyPr>
        <a:lstStyle/>
        <a:p>
          <a:pPr lvl="0" algn="just" defTabSz="889000">
            <a:lnSpc>
              <a:spcPct val="90000"/>
            </a:lnSpc>
            <a:spcBef>
              <a:spcPct val="0"/>
            </a:spcBef>
            <a:spcAft>
              <a:spcPct val="35000"/>
            </a:spcAft>
          </a:pPr>
          <a:r>
            <a:rPr lang="es-ES" sz="2000" kern="1200" dirty="0"/>
            <a:t> Los tipos de datos de alto nivel permiten expresar operaciones complejas en una sola instrucción.</a:t>
          </a:r>
        </a:p>
      </dsp:txBody>
      <dsp:txXfrm rot="10800000">
        <a:off x="1958212" y="628"/>
        <a:ext cx="5249930" cy="1129476"/>
      </dsp:txXfrm>
    </dsp:sp>
    <dsp:sp modelId="{97DAE360-1F7A-784D-BCA4-7E0CA4C99886}">
      <dsp:nvSpPr>
        <dsp:cNvPr id="0" name=""/>
        <dsp:cNvSpPr/>
      </dsp:nvSpPr>
      <dsp:spPr>
        <a:xfrm>
          <a:off x="1111105" y="628"/>
          <a:ext cx="1129476" cy="1129476"/>
        </a:xfrm>
        <a:prstGeom prst="ellipse">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9B8A170-86E3-0140-8072-E55A42847CC6}">
      <dsp:nvSpPr>
        <dsp:cNvPr id="0" name=""/>
        <dsp:cNvSpPr/>
      </dsp:nvSpPr>
      <dsp:spPr>
        <a:xfrm rot="10800000">
          <a:off x="1675843" y="1467261"/>
          <a:ext cx="5532299" cy="1129476"/>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8068" tIns="76200" rIns="142240" bIns="76200" numCol="1" spcCol="1270" anchor="ctr" anchorCtr="0">
          <a:noAutofit/>
        </a:bodyPr>
        <a:lstStyle/>
        <a:p>
          <a:pPr lvl="0" algn="just" defTabSz="889000">
            <a:lnSpc>
              <a:spcPct val="90000"/>
            </a:lnSpc>
            <a:spcBef>
              <a:spcPct val="0"/>
            </a:spcBef>
            <a:spcAft>
              <a:spcPct val="35000"/>
            </a:spcAft>
          </a:pPr>
          <a:r>
            <a:rPr lang="es-ES" sz="2000" kern="1200" dirty="0"/>
            <a:t>Agrupación de instrucciones se realiza por sangrías, reemplazando a las llaves de apertura y cierre de otros lenguajes.</a:t>
          </a:r>
        </a:p>
      </dsp:txBody>
      <dsp:txXfrm rot="10800000">
        <a:off x="1958212" y="1467261"/>
        <a:ext cx="5249930" cy="1129476"/>
      </dsp:txXfrm>
    </dsp:sp>
    <dsp:sp modelId="{3BC7C09A-9F78-6542-9374-E85003056934}">
      <dsp:nvSpPr>
        <dsp:cNvPr id="0" name=""/>
        <dsp:cNvSpPr/>
      </dsp:nvSpPr>
      <dsp:spPr>
        <a:xfrm>
          <a:off x="1111105" y="1467261"/>
          <a:ext cx="1129476" cy="1129476"/>
        </a:xfrm>
        <a:prstGeom prst="ellipse">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714A42D-1D8B-9047-867F-4A4E9DF06135}">
      <dsp:nvSpPr>
        <dsp:cNvPr id="0" name=""/>
        <dsp:cNvSpPr/>
      </dsp:nvSpPr>
      <dsp:spPr>
        <a:xfrm rot="10800000">
          <a:off x="1675843" y="2933895"/>
          <a:ext cx="5532299" cy="1129476"/>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8068" tIns="76200" rIns="142240" bIns="76200" numCol="1" spcCol="1270" anchor="ctr" anchorCtr="0">
          <a:noAutofit/>
        </a:bodyPr>
        <a:lstStyle/>
        <a:p>
          <a:pPr lvl="0" algn="just" defTabSz="889000">
            <a:lnSpc>
              <a:spcPct val="90000"/>
            </a:lnSpc>
            <a:spcBef>
              <a:spcPct val="0"/>
            </a:spcBef>
            <a:spcAft>
              <a:spcPct val="35000"/>
            </a:spcAft>
          </a:pPr>
          <a:r>
            <a:rPr lang="es-ES" sz="2000" kern="1200" dirty="0"/>
            <a:t>Las variables y argumentos … ya no es necesario declararlas.</a:t>
          </a:r>
        </a:p>
      </dsp:txBody>
      <dsp:txXfrm rot="10800000">
        <a:off x="1958212" y="2933895"/>
        <a:ext cx="5249930" cy="1129476"/>
      </dsp:txXfrm>
    </dsp:sp>
    <dsp:sp modelId="{1B44540C-B158-A549-8E5A-453791DFA511}">
      <dsp:nvSpPr>
        <dsp:cNvPr id="0" name=""/>
        <dsp:cNvSpPr/>
      </dsp:nvSpPr>
      <dsp:spPr>
        <a:xfrm>
          <a:off x="1111105" y="2933895"/>
          <a:ext cx="1129476" cy="1129476"/>
        </a:xfrm>
        <a:prstGeom prst="ellipse">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C4F838-D56F-2D44-8A20-2DB6392BFAB8}">
      <dsp:nvSpPr>
        <dsp:cNvPr id="0" name=""/>
        <dsp:cNvSpPr/>
      </dsp:nvSpPr>
      <dsp:spPr>
        <a:xfrm>
          <a:off x="2599" y="124343"/>
          <a:ext cx="2534770" cy="1005118"/>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85344" rIns="149352" bIns="85344" numCol="1" spcCol="1270" anchor="ctr" anchorCtr="0">
          <a:noAutofit/>
        </a:bodyPr>
        <a:lstStyle/>
        <a:p>
          <a:pPr lvl="0" algn="just" defTabSz="933450">
            <a:lnSpc>
              <a:spcPct val="90000"/>
            </a:lnSpc>
            <a:spcBef>
              <a:spcPct val="0"/>
            </a:spcBef>
            <a:spcAft>
              <a:spcPct val="35000"/>
            </a:spcAft>
          </a:pPr>
          <a:r>
            <a:rPr lang="es-ES" sz="2100" kern="1200" dirty="0"/>
            <a:t> TIPOS DINÁMICOS</a:t>
          </a:r>
        </a:p>
      </dsp:txBody>
      <dsp:txXfrm>
        <a:off x="2599" y="124343"/>
        <a:ext cx="2534770" cy="1005118"/>
      </dsp:txXfrm>
    </dsp:sp>
    <dsp:sp modelId="{EDB23221-D458-BA46-AFD2-D328E4DD2AA5}">
      <dsp:nvSpPr>
        <dsp:cNvPr id="0" name=""/>
        <dsp:cNvSpPr/>
      </dsp:nvSpPr>
      <dsp:spPr>
        <a:xfrm>
          <a:off x="2599" y="1129462"/>
          <a:ext cx="2534770" cy="2810193"/>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2014" tIns="112014" rIns="149352" bIns="168021" numCol="1" spcCol="1270" anchor="t" anchorCtr="0">
          <a:noAutofit/>
        </a:bodyPr>
        <a:lstStyle/>
        <a:p>
          <a:pPr marL="228600" lvl="1" indent="-228600" algn="just" defTabSz="933450">
            <a:lnSpc>
              <a:spcPct val="90000"/>
            </a:lnSpc>
            <a:spcBef>
              <a:spcPct val="0"/>
            </a:spcBef>
            <a:spcAft>
              <a:spcPct val="15000"/>
            </a:spcAft>
            <a:buChar char="••"/>
          </a:pPr>
          <a:r>
            <a:rPr lang="es-ES" sz="2100" kern="1200" dirty="0"/>
            <a:t>No es requisito que se defina el tipo de un objeto.</a:t>
          </a:r>
        </a:p>
        <a:p>
          <a:pPr marL="228600" lvl="1" indent="-228600" algn="just" defTabSz="933450">
            <a:lnSpc>
              <a:spcPct val="90000"/>
            </a:lnSpc>
            <a:spcBef>
              <a:spcPct val="0"/>
            </a:spcBef>
            <a:spcAft>
              <a:spcPct val="15000"/>
            </a:spcAft>
            <a:buChar char="••"/>
          </a:pPr>
          <a:r>
            <a:rPr lang="es-ES" sz="2100" kern="1200" dirty="0"/>
            <a:t>El interprete “infiere” de qué tipo se trata.</a:t>
          </a:r>
        </a:p>
      </dsp:txBody>
      <dsp:txXfrm>
        <a:off x="2599" y="1129462"/>
        <a:ext cx="2534770" cy="2810193"/>
      </dsp:txXfrm>
    </dsp:sp>
    <dsp:sp modelId="{99346AAE-C6E6-B74F-AE47-32A9AAF81978}">
      <dsp:nvSpPr>
        <dsp:cNvPr id="0" name=""/>
        <dsp:cNvSpPr/>
      </dsp:nvSpPr>
      <dsp:spPr>
        <a:xfrm>
          <a:off x="2892238" y="124343"/>
          <a:ext cx="2534770" cy="1005118"/>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85344" rIns="149352" bIns="85344" numCol="1" spcCol="1270" anchor="ctr" anchorCtr="0">
          <a:noAutofit/>
        </a:bodyPr>
        <a:lstStyle/>
        <a:p>
          <a:pPr lvl="0" algn="just" defTabSz="933450">
            <a:lnSpc>
              <a:spcPct val="90000"/>
            </a:lnSpc>
            <a:spcBef>
              <a:spcPct val="0"/>
            </a:spcBef>
            <a:spcAft>
              <a:spcPct val="35000"/>
            </a:spcAft>
          </a:pPr>
          <a:r>
            <a:rPr lang="es-ES" sz="2100" kern="1200" dirty="0"/>
            <a:t>FUERTEMENTE TIPADO</a:t>
          </a:r>
        </a:p>
      </dsp:txBody>
      <dsp:txXfrm>
        <a:off x="2892238" y="124343"/>
        <a:ext cx="2534770" cy="1005118"/>
      </dsp:txXfrm>
    </dsp:sp>
    <dsp:sp modelId="{B840CCAB-0F67-CC46-9E95-FDD754FBCF25}">
      <dsp:nvSpPr>
        <dsp:cNvPr id="0" name=""/>
        <dsp:cNvSpPr/>
      </dsp:nvSpPr>
      <dsp:spPr>
        <a:xfrm>
          <a:off x="2892238" y="1129462"/>
          <a:ext cx="2534770" cy="2810193"/>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2014" tIns="112014" rIns="149352" bIns="168021" numCol="1" spcCol="1270" anchor="t" anchorCtr="0">
          <a:noAutofit/>
        </a:bodyPr>
        <a:lstStyle/>
        <a:p>
          <a:pPr marL="228600" lvl="1" indent="-228600" algn="just" defTabSz="933450">
            <a:lnSpc>
              <a:spcPct val="90000"/>
            </a:lnSpc>
            <a:spcBef>
              <a:spcPct val="0"/>
            </a:spcBef>
            <a:spcAft>
              <a:spcPct val="15000"/>
            </a:spcAft>
            <a:buChar char="••"/>
          </a:pPr>
          <a:r>
            <a:rPr lang="es-ES" sz="2100" kern="1200" dirty="0"/>
            <a:t>Existen operaciones que no están permitidas entre tipos que no son compatibles.</a:t>
          </a:r>
        </a:p>
      </dsp:txBody>
      <dsp:txXfrm>
        <a:off x="2892238" y="1129462"/>
        <a:ext cx="2534770" cy="2810193"/>
      </dsp:txXfrm>
    </dsp:sp>
    <dsp:sp modelId="{30403E8B-434F-004D-AECD-E5CA153DE8A5}">
      <dsp:nvSpPr>
        <dsp:cNvPr id="0" name=""/>
        <dsp:cNvSpPr/>
      </dsp:nvSpPr>
      <dsp:spPr>
        <a:xfrm>
          <a:off x="5781877" y="124343"/>
          <a:ext cx="2534770" cy="1005118"/>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85344" rIns="149352" bIns="85344" numCol="1" spcCol="1270" anchor="ctr" anchorCtr="0">
          <a:noAutofit/>
        </a:bodyPr>
        <a:lstStyle/>
        <a:p>
          <a:pPr lvl="0" algn="just" defTabSz="933450">
            <a:lnSpc>
              <a:spcPct val="90000"/>
            </a:lnSpc>
            <a:spcBef>
              <a:spcPct val="0"/>
            </a:spcBef>
            <a:spcAft>
              <a:spcPct val="35000"/>
            </a:spcAft>
          </a:pPr>
          <a:r>
            <a:rPr lang="es-ES" sz="2100" kern="1200" dirty="0"/>
            <a:t>LOS TIPOS DE DATOS SON CLASES</a:t>
          </a:r>
        </a:p>
      </dsp:txBody>
      <dsp:txXfrm>
        <a:off x="5781877" y="124343"/>
        <a:ext cx="2534770" cy="1005118"/>
      </dsp:txXfrm>
    </dsp:sp>
    <dsp:sp modelId="{CD4253AF-1C07-8D45-A9D4-F630993E923E}">
      <dsp:nvSpPr>
        <dsp:cNvPr id="0" name=""/>
        <dsp:cNvSpPr/>
      </dsp:nvSpPr>
      <dsp:spPr>
        <a:xfrm>
          <a:off x="5781877" y="1129462"/>
          <a:ext cx="2534770" cy="2810193"/>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2014" tIns="112014" rIns="149352" bIns="168021" numCol="1" spcCol="1270" anchor="t" anchorCtr="0">
          <a:noAutofit/>
        </a:bodyPr>
        <a:lstStyle/>
        <a:p>
          <a:pPr marL="228600" lvl="1" indent="-228600" algn="just" defTabSz="933450">
            <a:lnSpc>
              <a:spcPct val="90000"/>
            </a:lnSpc>
            <a:spcBef>
              <a:spcPct val="0"/>
            </a:spcBef>
            <a:spcAft>
              <a:spcPct val="15000"/>
            </a:spcAft>
            <a:buChar char="••"/>
          </a:pPr>
          <a:r>
            <a:rPr lang="es-ES" sz="2100" kern="1200" dirty="0"/>
            <a:t>Todos los elementos son objetos; los datos una vez identificados se convierten en objetos del tipo al que pertenecen. </a:t>
          </a:r>
        </a:p>
      </dsp:txBody>
      <dsp:txXfrm>
        <a:off x="5781877" y="1129462"/>
        <a:ext cx="2534770" cy="281019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02054E-8C25-5C44-8895-49E53413B48F}">
      <dsp:nvSpPr>
        <dsp:cNvPr id="0" name=""/>
        <dsp:cNvSpPr/>
      </dsp:nvSpPr>
      <dsp:spPr>
        <a:xfrm>
          <a:off x="1668624" y="2032000"/>
          <a:ext cx="506536" cy="1447800"/>
        </a:xfrm>
        <a:custGeom>
          <a:avLst/>
          <a:gdLst/>
          <a:ahLst/>
          <a:cxnLst/>
          <a:rect l="0" t="0" r="0" b="0"/>
          <a:pathLst>
            <a:path>
              <a:moveTo>
                <a:pt x="0" y="0"/>
              </a:moveTo>
              <a:lnTo>
                <a:pt x="253268" y="0"/>
              </a:lnTo>
              <a:lnTo>
                <a:pt x="253268" y="1447800"/>
              </a:lnTo>
              <a:lnTo>
                <a:pt x="506536" y="144780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s-ES" sz="500" kern="1200"/>
        </a:p>
      </dsp:txBody>
      <dsp:txXfrm>
        <a:off x="1883546" y="2717553"/>
        <a:ext cx="76692" cy="76692"/>
      </dsp:txXfrm>
    </dsp:sp>
    <dsp:sp modelId="{34C192EA-2E1E-4E45-ACE5-012D7FD9316A}">
      <dsp:nvSpPr>
        <dsp:cNvPr id="0" name=""/>
        <dsp:cNvSpPr/>
      </dsp:nvSpPr>
      <dsp:spPr>
        <a:xfrm>
          <a:off x="1668624" y="2032000"/>
          <a:ext cx="506536" cy="482599"/>
        </a:xfrm>
        <a:custGeom>
          <a:avLst/>
          <a:gdLst/>
          <a:ahLst/>
          <a:cxnLst/>
          <a:rect l="0" t="0" r="0" b="0"/>
          <a:pathLst>
            <a:path>
              <a:moveTo>
                <a:pt x="0" y="0"/>
              </a:moveTo>
              <a:lnTo>
                <a:pt x="253268" y="0"/>
              </a:lnTo>
              <a:lnTo>
                <a:pt x="253268" y="482599"/>
              </a:lnTo>
              <a:lnTo>
                <a:pt x="506536" y="482599"/>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s-ES" sz="500" kern="1200"/>
        </a:p>
      </dsp:txBody>
      <dsp:txXfrm>
        <a:off x="1904402" y="2255809"/>
        <a:ext cx="34981" cy="34981"/>
      </dsp:txXfrm>
    </dsp:sp>
    <dsp:sp modelId="{CE841BB3-3601-FA47-8B1C-9A4896E9050E}">
      <dsp:nvSpPr>
        <dsp:cNvPr id="0" name=""/>
        <dsp:cNvSpPr/>
      </dsp:nvSpPr>
      <dsp:spPr>
        <a:xfrm>
          <a:off x="1668624" y="1549399"/>
          <a:ext cx="506536" cy="482600"/>
        </a:xfrm>
        <a:custGeom>
          <a:avLst/>
          <a:gdLst/>
          <a:ahLst/>
          <a:cxnLst/>
          <a:rect l="0" t="0" r="0" b="0"/>
          <a:pathLst>
            <a:path>
              <a:moveTo>
                <a:pt x="0" y="482600"/>
              </a:moveTo>
              <a:lnTo>
                <a:pt x="253268" y="482600"/>
              </a:lnTo>
              <a:lnTo>
                <a:pt x="253268" y="0"/>
              </a:lnTo>
              <a:lnTo>
                <a:pt x="506536"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s-ES" sz="500" kern="1200"/>
        </a:p>
      </dsp:txBody>
      <dsp:txXfrm>
        <a:off x="1904402" y="1773209"/>
        <a:ext cx="34981" cy="34981"/>
      </dsp:txXfrm>
    </dsp:sp>
    <dsp:sp modelId="{1A71A78E-959C-4949-B469-E2D0EC75F440}">
      <dsp:nvSpPr>
        <dsp:cNvPr id="0" name=""/>
        <dsp:cNvSpPr/>
      </dsp:nvSpPr>
      <dsp:spPr>
        <a:xfrm>
          <a:off x="1668624" y="584199"/>
          <a:ext cx="506536" cy="1447800"/>
        </a:xfrm>
        <a:custGeom>
          <a:avLst/>
          <a:gdLst/>
          <a:ahLst/>
          <a:cxnLst/>
          <a:rect l="0" t="0" r="0" b="0"/>
          <a:pathLst>
            <a:path>
              <a:moveTo>
                <a:pt x="0" y="1447800"/>
              </a:moveTo>
              <a:lnTo>
                <a:pt x="253268" y="1447800"/>
              </a:lnTo>
              <a:lnTo>
                <a:pt x="253268" y="0"/>
              </a:lnTo>
              <a:lnTo>
                <a:pt x="506536"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s-ES" sz="500" kern="1200"/>
        </a:p>
      </dsp:txBody>
      <dsp:txXfrm>
        <a:off x="1883546" y="1269753"/>
        <a:ext cx="76692" cy="76692"/>
      </dsp:txXfrm>
    </dsp:sp>
    <dsp:sp modelId="{67D79971-3264-C34D-A560-4550CB4D4C44}">
      <dsp:nvSpPr>
        <dsp:cNvPr id="0" name=""/>
        <dsp:cNvSpPr/>
      </dsp:nvSpPr>
      <dsp:spPr>
        <a:xfrm rot="16200000">
          <a:off x="-749455" y="1645920"/>
          <a:ext cx="4064000" cy="772160"/>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just" defTabSz="1422400">
            <a:lnSpc>
              <a:spcPct val="90000"/>
            </a:lnSpc>
            <a:spcBef>
              <a:spcPct val="0"/>
            </a:spcBef>
            <a:spcAft>
              <a:spcPct val="35000"/>
            </a:spcAft>
          </a:pPr>
          <a:r>
            <a:rPr lang="es-ES" sz="3200" kern="1200" dirty="0"/>
            <a:t> TIPOS NUMÉRICOS</a:t>
          </a:r>
        </a:p>
      </dsp:txBody>
      <dsp:txXfrm>
        <a:off x="-749455" y="1645920"/>
        <a:ext cx="4064000" cy="772160"/>
      </dsp:txXfrm>
    </dsp:sp>
    <dsp:sp modelId="{251D27E7-04D8-0D40-A12C-649FDD312075}">
      <dsp:nvSpPr>
        <dsp:cNvPr id="0" name=""/>
        <dsp:cNvSpPr/>
      </dsp:nvSpPr>
      <dsp:spPr>
        <a:xfrm>
          <a:off x="2175161" y="198119"/>
          <a:ext cx="2532684" cy="772160"/>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just" defTabSz="1244600">
            <a:lnSpc>
              <a:spcPct val="90000"/>
            </a:lnSpc>
            <a:spcBef>
              <a:spcPct val="0"/>
            </a:spcBef>
            <a:spcAft>
              <a:spcPct val="35000"/>
            </a:spcAft>
          </a:pPr>
          <a:r>
            <a:rPr lang="es-ES" sz="2800" kern="1200" dirty="0"/>
            <a:t>Enteros</a:t>
          </a:r>
        </a:p>
      </dsp:txBody>
      <dsp:txXfrm>
        <a:off x="2175161" y="198119"/>
        <a:ext cx="2532684" cy="772160"/>
      </dsp:txXfrm>
    </dsp:sp>
    <dsp:sp modelId="{3A9AD947-E6C9-F547-B548-5F04A8B9B975}">
      <dsp:nvSpPr>
        <dsp:cNvPr id="0" name=""/>
        <dsp:cNvSpPr/>
      </dsp:nvSpPr>
      <dsp:spPr>
        <a:xfrm>
          <a:off x="2175161" y="1163319"/>
          <a:ext cx="2532684" cy="772160"/>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just" defTabSz="1244600">
            <a:lnSpc>
              <a:spcPct val="90000"/>
            </a:lnSpc>
            <a:spcBef>
              <a:spcPct val="0"/>
            </a:spcBef>
            <a:spcAft>
              <a:spcPct val="35000"/>
            </a:spcAft>
          </a:pPr>
          <a:r>
            <a:rPr lang="es-ES" sz="2800" kern="1200" dirty="0"/>
            <a:t>Decimales</a:t>
          </a:r>
        </a:p>
      </dsp:txBody>
      <dsp:txXfrm>
        <a:off x="2175161" y="1163319"/>
        <a:ext cx="2532684" cy="772160"/>
      </dsp:txXfrm>
    </dsp:sp>
    <dsp:sp modelId="{1879FF3C-E6B8-5144-9A42-19CE146F52CF}">
      <dsp:nvSpPr>
        <dsp:cNvPr id="0" name=""/>
        <dsp:cNvSpPr/>
      </dsp:nvSpPr>
      <dsp:spPr>
        <a:xfrm>
          <a:off x="2175161" y="2128519"/>
          <a:ext cx="2532684" cy="772160"/>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just" defTabSz="1244600">
            <a:lnSpc>
              <a:spcPct val="90000"/>
            </a:lnSpc>
            <a:spcBef>
              <a:spcPct val="0"/>
            </a:spcBef>
            <a:spcAft>
              <a:spcPct val="35000"/>
            </a:spcAft>
          </a:pPr>
          <a:r>
            <a:rPr lang="es-ES" sz="2800" kern="1200" dirty="0"/>
            <a:t>Complejos</a:t>
          </a:r>
        </a:p>
      </dsp:txBody>
      <dsp:txXfrm>
        <a:off x="2175161" y="2128519"/>
        <a:ext cx="2532684" cy="772160"/>
      </dsp:txXfrm>
    </dsp:sp>
    <dsp:sp modelId="{B2863C61-B740-6344-91EC-2D2AFDD27EDA}">
      <dsp:nvSpPr>
        <dsp:cNvPr id="0" name=""/>
        <dsp:cNvSpPr/>
      </dsp:nvSpPr>
      <dsp:spPr>
        <a:xfrm>
          <a:off x="2175161" y="3093720"/>
          <a:ext cx="5247621" cy="772160"/>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just" defTabSz="1244600">
            <a:lnSpc>
              <a:spcPct val="90000"/>
            </a:lnSpc>
            <a:spcBef>
              <a:spcPct val="0"/>
            </a:spcBef>
            <a:spcAft>
              <a:spcPct val="35000"/>
            </a:spcAft>
          </a:pPr>
          <a:r>
            <a:rPr lang="es-ES" sz="2800" kern="1200" dirty="0"/>
            <a:t>Booleanos (True = 1, False = 0)</a:t>
          </a:r>
        </a:p>
      </dsp:txBody>
      <dsp:txXfrm>
        <a:off x="2175161" y="3093720"/>
        <a:ext cx="5247621" cy="77216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3A3A19-9A09-724D-B4EE-8CF46B774251}">
      <dsp:nvSpPr>
        <dsp:cNvPr id="0" name=""/>
        <dsp:cNvSpPr/>
      </dsp:nvSpPr>
      <dsp:spPr>
        <a:xfrm>
          <a:off x="3337149" y="2032000"/>
          <a:ext cx="367536" cy="1750838"/>
        </a:xfrm>
        <a:custGeom>
          <a:avLst/>
          <a:gdLst/>
          <a:ahLst/>
          <a:cxnLst/>
          <a:rect l="0" t="0" r="0" b="0"/>
          <a:pathLst>
            <a:path>
              <a:moveTo>
                <a:pt x="0" y="0"/>
              </a:moveTo>
              <a:lnTo>
                <a:pt x="183768" y="0"/>
              </a:lnTo>
              <a:lnTo>
                <a:pt x="183768" y="1750838"/>
              </a:lnTo>
              <a:lnTo>
                <a:pt x="367536" y="1750838"/>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66700">
            <a:lnSpc>
              <a:spcPct val="90000"/>
            </a:lnSpc>
            <a:spcBef>
              <a:spcPct val="0"/>
            </a:spcBef>
            <a:spcAft>
              <a:spcPct val="35000"/>
            </a:spcAft>
          </a:pPr>
          <a:endParaRPr lang="es-ES" sz="600" kern="1200"/>
        </a:p>
      </dsp:txBody>
      <dsp:txXfrm>
        <a:off x="3476192" y="2862694"/>
        <a:ext cx="89449" cy="89449"/>
      </dsp:txXfrm>
    </dsp:sp>
    <dsp:sp modelId="{FDD71B0E-17C7-B04F-B2F5-6C8CF74131E9}">
      <dsp:nvSpPr>
        <dsp:cNvPr id="0" name=""/>
        <dsp:cNvSpPr/>
      </dsp:nvSpPr>
      <dsp:spPr>
        <a:xfrm>
          <a:off x="3337149" y="2032000"/>
          <a:ext cx="367536" cy="1050503"/>
        </a:xfrm>
        <a:custGeom>
          <a:avLst/>
          <a:gdLst/>
          <a:ahLst/>
          <a:cxnLst/>
          <a:rect l="0" t="0" r="0" b="0"/>
          <a:pathLst>
            <a:path>
              <a:moveTo>
                <a:pt x="0" y="0"/>
              </a:moveTo>
              <a:lnTo>
                <a:pt x="183768" y="0"/>
              </a:lnTo>
              <a:lnTo>
                <a:pt x="183768" y="1050503"/>
              </a:lnTo>
              <a:lnTo>
                <a:pt x="367536" y="1050503"/>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s-ES" sz="500" kern="1200"/>
        </a:p>
      </dsp:txBody>
      <dsp:txXfrm>
        <a:off x="3493094" y="2529428"/>
        <a:ext cx="55647" cy="55647"/>
      </dsp:txXfrm>
    </dsp:sp>
    <dsp:sp modelId="{D0B73B42-BD27-B943-8D5B-D5BC90DE84D6}">
      <dsp:nvSpPr>
        <dsp:cNvPr id="0" name=""/>
        <dsp:cNvSpPr/>
      </dsp:nvSpPr>
      <dsp:spPr>
        <a:xfrm>
          <a:off x="3337149" y="2032000"/>
          <a:ext cx="367536" cy="350167"/>
        </a:xfrm>
        <a:custGeom>
          <a:avLst/>
          <a:gdLst/>
          <a:ahLst/>
          <a:cxnLst/>
          <a:rect l="0" t="0" r="0" b="0"/>
          <a:pathLst>
            <a:path>
              <a:moveTo>
                <a:pt x="0" y="0"/>
              </a:moveTo>
              <a:lnTo>
                <a:pt x="183768" y="0"/>
              </a:lnTo>
              <a:lnTo>
                <a:pt x="183768" y="350167"/>
              </a:lnTo>
              <a:lnTo>
                <a:pt x="367536" y="350167"/>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s-ES" sz="500" kern="1200"/>
        </a:p>
      </dsp:txBody>
      <dsp:txXfrm>
        <a:off x="3508226" y="2194392"/>
        <a:ext cx="25382" cy="25382"/>
      </dsp:txXfrm>
    </dsp:sp>
    <dsp:sp modelId="{40497D0E-A9FF-C241-88D2-0942043B55FB}">
      <dsp:nvSpPr>
        <dsp:cNvPr id="0" name=""/>
        <dsp:cNvSpPr/>
      </dsp:nvSpPr>
      <dsp:spPr>
        <a:xfrm>
          <a:off x="3337149" y="1681832"/>
          <a:ext cx="367536" cy="350167"/>
        </a:xfrm>
        <a:custGeom>
          <a:avLst/>
          <a:gdLst/>
          <a:ahLst/>
          <a:cxnLst/>
          <a:rect l="0" t="0" r="0" b="0"/>
          <a:pathLst>
            <a:path>
              <a:moveTo>
                <a:pt x="0" y="350167"/>
              </a:moveTo>
              <a:lnTo>
                <a:pt x="183768" y="350167"/>
              </a:lnTo>
              <a:lnTo>
                <a:pt x="183768" y="0"/>
              </a:lnTo>
              <a:lnTo>
                <a:pt x="367536"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s-ES" sz="500" kern="1200"/>
        </a:p>
      </dsp:txBody>
      <dsp:txXfrm>
        <a:off x="3508226" y="1844225"/>
        <a:ext cx="25382" cy="25382"/>
      </dsp:txXfrm>
    </dsp:sp>
    <dsp:sp modelId="{8A812CED-74E2-2E4B-86E4-5E530B7745D3}">
      <dsp:nvSpPr>
        <dsp:cNvPr id="0" name=""/>
        <dsp:cNvSpPr/>
      </dsp:nvSpPr>
      <dsp:spPr>
        <a:xfrm>
          <a:off x="3337149" y="981496"/>
          <a:ext cx="367536" cy="1050503"/>
        </a:xfrm>
        <a:custGeom>
          <a:avLst/>
          <a:gdLst/>
          <a:ahLst/>
          <a:cxnLst/>
          <a:rect l="0" t="0" r="0" b="0"/>
          <a:pathLst>
            <a:path>
              <a:moveTo>
                <a:pt x="0" y="1050503"/>
              </a:moveTo>
              <a:lnTo>
                <a:pt x="183768" y="1050503"/>
              </a:lnTo>
              <a:lnTo>
                <a:pt x="183768" y="0"/>
              </a:lnTo>
              <a:lnTo>
                <a:pt x="367536"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s-ES" sz="500" kern="1200"/>
        </a:p>
      </dsp:txBody>
      <dsp:txXfrm>
        <a:off x="3493094" y="1478924"/>
        <a:ext cx="55647" cy="55647"/>
      </dsp:txXfrm>
    </dsp:sp>
    <dsp:sp modelId="{1A71A78E-959C-4949-B469-E2D0EC75F440}">
      <dsp:nvSpPr>
        <dsp:cNvPr id="0" name=""/>
        <dsp:cNvSpPr/>
      </dsp:nvSpPr>
      <dsp:spPr>
        <a:xfrm>
          <a:off x="3337149" y="281161"/>
          <a:ext cx="367536" cy="1750838"/>
        </a:xfrm>
        <a:custGeom>
          <a:avLst/>
          <a:gdLst/>
          <a:ahLst/>
          <a:cxnLst/>
          <a:rect l="0" t="0" r="0" b="0"/>
          <a:pathLst>
            <a:path>
              <a:moveTo>
                <a:pt x="0" y="1750838"/>
              </a:moveTo>
              <a:lnTo>
                <a:pt x="183768" y="1750838"/>
              </a:lnTo>
              <a:lnTo>
                <a:pt x="183768" y="0"/>
              </a:lnTo>
              <a:lnTo>
                <a:pt x="367536"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66700">
            <a:lnSpc>
              <a:spcPct val="90000"/>
            </a:lnSpc>
            <a:spcBef>
              <a:spcPct val="0"/>
            </a:spcBef>
            <a:spcAft>
              <a:spcPct val="35000"/>
            </a:spcAft>
          </a:pPr>
          <a:endParaRPr lang="es-ES" sz="600" kern="1200"/>
        </a:p>
      </dsp:txBody>
      <dsp:txXfrm>
        <a:off x="3476192" y="1111855"/>
        <a:ext cx="89449" cy="89449"/>
      </dsp:txXfrm>
    </dsp:sp>
    <dsp:sp modelId="{67D79971-3264-C34D-A560-4550CB4D4C44}">
      <dsp:nvSpPr>
        <dsp:cNvPr id="0" name=""/>
        <dsp:cNvSpPr/>
      </dsp:nvSpPr>
      <dsp:spPr>
        <a:xfrm rot="16200000">
          <a:off x="1582625" y="1751865"/>
          <a:ext cx="2948781" cy="560268"/>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685" tIns="19685" rIns="19685" bIns="19685" numCol="1" spcCol="1270" anchor="ctr" anchorCtr="0">
          <a:noAutofit/>
        </a:bodyPr>
        <a:lstStyle/>
        <a:p>
          <a:pPr lvl="0" algn="just" defTabSz="1377950">
            <a:lnSpc>
              <a:spcPct val="90000"/>
            </a:lnSpc>
            <a:spcBef>
              <a:spcPct val="0"/>
            </a:spcBef>
            <a:spcAft>
              <a:spcPct val="35000"/>
            </a:spcAft>
          </a:pPr>
          <a:r>
            <a:rPr lang="es-ES" sz="3100" kern="1200" dirty="0"/>
            <a:t> OPERADORES</a:t>
          </a:r>
        </a:p>
      </dsp:txBody>
      <dsp:txXfrm>
        <a:off x="1582625" y="1751865"/>
        <a:ext cx="2948781" cy="560268"/>
      </dsp:txXfrm>
    </dsp:sp>
    <dsp:sp modelId="{251D27E7-04D8-0D40-A12C-649FDD312075}">
      <dsp:nvSpPr>
        <dsp:cNvPr id="0" name=""/>
        <dsp:cNvSpPr/>
      </dsp:nvSpPr>
      <dsp:spPr>
        <a:xfrm>
          <a:off x="3704686" y="1026"/>
          <a:ext cx="1837680" cy="560268"/>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lvl="0" algn="just" defTabSz="1022350">
            <a:lnSpc>
              <a:spcPct val="90000"/>
            </a:lnSpc>
            <a:spcBef>
              <a:spcPct val="0"/>
            </a:spcBef>
            <a:spcAft>
              <a:spcPct val="35000"/>
            </a:spcAft>
          </a:pPr>
          <a:r>
            <a:rPr lang="es-ES" sz="2300" kern="1200" dirty="0"/>
            <a:t>Aritméticos</a:t>
          </a:r>
        </a:p>
      </dsp:txBody>
      <dsp:txXfrm>
        <a:off x="3704686" y="1026"/>
        <a:ext cx="1837680" cy="560268"/>
      </dsp:txXfrm>
    </dsp:sp>
    <dsp:sp modelId="{148D9A5A-EF05-874B-A24A-30D293C40C12}">
      <dsp:nvSpPr>
        <dsp:cNvPr id="0" name=""/>
        <dsp:cNvSpPr/>
      </dsp:nvSpPr>
      <dsp:spPr>
        <a:xfrm>
          <a:off x="3704686" y="701362"/>
          <a:ext cx="1837680" cy="560268"/>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lvl="0" algn="just" defTabSz="1022350">
            <a:lnSpc>
              <a:spcPct val="90000"/>
            </a:lnSpc>
            <a:spcBef>
              <a:spcPct val="0"/>
            </a:spcBef>
            <a:spcAft>
              <a:spcPct val="35000"/>
            </a:spcAft>
          </a:pPr>
          <a:r>
            <a:rPr lang="es-ES" sz="2300" kern="1200" dirty="0" err="1"/>
            <a:t>String</a:t>
          </a:r>
          <a:endParaRPr lang="es-ES" sz="2300" kern="1200" dirty="0"/>
        </a:p>
      </dsp:txBody>
      <dsp:txXfrm>
        <a:off x="3704686" y="701362"/>
        <a:ext cx="1837680" cy="560268"/>
      </dsp:txXfrm>
    </dsp:sp>
    <dsp:sp modelId="{B6F4FDAB-2F66-1D46-90F6-2167D89B6833}">
      <dsp:nvSpPr>
        <dsp:cNvPr id="0" name=""/>
        <dsp:cNvSpPr/>
      </dsp:nvSpPr>
      <dsp:spPr>
        <a:xfrm>
          <a:off x="3704686" y="1401698"/>
          <a:ext cx="1837680" cy="560268"/>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lvl="0" algn="just" defTabSz="1022350">
            <a:lnSpc>
              <a:spcPct val="90000"/>
            </a:lnSpc>
            <a:spcBef>
              <a:spcPct val="0"/>
            </a:spcBef>
            <a:spcAft>
              <a:spcPct val="35000"/>
            </a:spcAft>
          </a:pPr>
          <a:r>
            <a:rPr lang="es-ES" sz="2300" kern="1200" dirty="0"/>
            <a:t>Relacionales</a:t>
          </a:r>
        </a:p>
      </dsp:txBody>
      <dsp:txXfrm>
        <a:off x="3704686" y="1401698"/>
        <a:ext cx="1837680" cy="560268"/>
      </dsp:txXfrm>
    </dsp:sp>
    <dsp:sp modelId="{9541B1C2-B3FA-E742-97B9-F455027117D3}">
      <dsp:nvSpPr>
        <dsp:cNvPr id="0" name=""/>
        <dsp:cNvSpPr/>
      </dsp:nvSpPr>
      <dsp:spPr>
        <a:xfrm>
          <a:off x="3704686" y="2102033"/>
          <a:ext cx="1837680" cy="560268"/>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lvl="0" algn="just" defTabSz="1022350">
            <a:lnSpc>
              <a:spcPct val="90000"/>
            </a:lnSpc>
            <a:spcBef>
              <a:spcPct val="0"/>
            </a:spcBef>
            <a:spcAft>
              <a:spcPct val="35000"/>
            </a:spcAft>
          </a:pPr>
          <a:r>
            <a:rPr lang="es-ES" sz="2300" kern="1200" dirty="0"/>
            <a:t>Lógicos</a:t>
          </a:r>
        </a:p>
      </dsp:txBody>
      <dsp:txXfrm>
        <a:off x="3704686" y="2102033"/>
        <a:ext cx="1837680" cy="560268"/>
      </dsp:txXfrm>
    </dsp:sp>
    <dsp:sp modelId="{17A1AE76-F87F-1B41-BF22-F8F13C3D5201}">
      <dsp:nvSpPr>
        <dsp:cNvPr id="0" name=""/>
        <dsp:cNvSpPr/>
      </dsp:nvSpPr>
      <dsp:spPr>
        <a:xfrm>
          <a:off x="3704686" y="2802369"/>
          <a:ext cx="1837680" cy="560268"/>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lvl="0" algn="just" defTabSz="1022350">
            <a:lnSpc>
              <a:spcPct val="90000"/>
            </a:lnSpc>
            <a:spcBef>
              <a:spcPct val="0"/>
            </a:spcBef>
            <a:spcAft>
              <a:spcPct val="35000"/>
            </a:spcAft>
          </a:pPr>
          <a:r>
            <a:rPr lang="es-ES" sz="2300" kern="1200" dirty="0"/>
            <a:t>Asignación</a:t>
          </a:r>
        </a:p>
      </dsp:txBody>
      <dsp:txXfrm>
        <a:off x="3704686" y="2802369"/>
        <a:ext cx="1837680" cy="560268"/>
      </dsp:txXfrm>
    </dsp:sp>
    <dsp:sp modelId="{6DA9C99A-C242-3E40-B9CF-09D85CF4BDB2}">
      <dsp:nvSpPr>
        <dsp:cNvPr id="0" name=""/>
        <dsp:cNvSpPr/>
      </dsp:nvSpPr>
      <dsp:spPr>
        <a:xfrm>
          <a:off x="3704686" y="3502704"/>
          <a:ext cx="1837680" cy="560268"/>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lvl="0" algn="just" defTabSz="1022350">
            <a:lnSpc>
              <a:spcPct val="90000"/>
            </a:lnSpc>
            <a:spcBef>
              <a:spcPct val="0"/>
            </a:spcBef>
            <a:spcAft>
              <a:spcPct val="35000"/>
            </a:spcAft>
          </a:pPr>
          <a:r>
            <a:rPr lang="es-ES" sz="2300" kern="1200" dirty="0"/>
            <a:t>A nivel de bits</a:t>
          </a:r>
        </a:p>
      </dsp:txBody>
      <dsp:txXfrm>
        <a:off x="3704686" y="3502704"/>
        <a:ext cx="1837680" cy="56026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139DB0-C736-F44A-A192-CA4E1FDD1F14}">
      <dsp:nvSpPr>
        <dsp:cNvPr id="0" name=""/>
        <dsp:cNvSpPr/>
      </dsp:nvSpPr>
      <dsp:spPr>
        <a:xfrm>
          <a:off x="3337149" y="2032000"/>
          <a:ext cx="367536" cy="1750838"/>
        </a:xfrm>
        <a:custGeom>
          <a:avLst/>
          <a:gdLst/>
          <a:ahLst/>
          <a:cxnLst/>
          <a:rect l="0" t="0" r="0" b="0"/>
          <a:pathLst>
            <a:path>
              <a:moveTo>
                <a:pt x="0" y="0"/>
              </a:moveTo>
              <a:lnTo>
                <a:pt x="183768" y="0"/>
              </a:lnTo>
              <a:lnTo>
                <a:pt x="183768" y="1750838"/>
              </a:lnTo>
              <a:lnTo>
                <a:pt x="367536" y="1750838"/>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66700">
            <a:lnSpc>
              <a:spcPct val="90000"/>
            </a:lnSpc>
            <a:spcBef>
              <a:spcPct val="0"/>
            </a:spcBef>
            <a:spcAft>
              <a:spcPct val="35000"/>
            </a:spcAft>
          </a:pPr>
          <a:endParaRPr lang="es-ES" sz="600" kern="1200"/>
        </a:p>
      </dsp:txBody>
      <dsp:txXfrm>
        <a:off x="3476192" y="2862694"/>
        <a:ext cx="89449" cy="89449"/>
      </dsp:txXfrm>
    </dsp:sp>
    <dsp:sp modelId="{22D33DC9-665C-184C-AFF4-386E6AC9846D}">
      <dsp:nvSpPr>
        <dsp:cNvPr id="0" name=""/>
        <dsp:cNvSpPr/>
      </dsp:nvSpPr>
      <dsp:spPr>
        <a:xfrm>
          <a:off x="3337149" y="2032000"/>
          <a:ext cx="367536" cy="1050503"/>
        </a:xfrm>
        <a:custGeom>
          <a:avLst/>
          <a:gdLst/>
          <a:ahLst/>
          <a:cxnLst/>
          <a:rect l="0" t="0" r="0" b="0"/>
          <a:pathLst>
            <a:path>
              <a:moveTo>
                <a:pt x="0" y="0"/>
              </a:moveTo>
              <a:lnTo>
                <a:pt x="183768" y="0"/>
              </a:lnTo>
              <a:lnTo>
                <a:pt x="183768" y="1050503"/>
              </a:lnTo>
              <a:lnTo>
                <a:pt x="367536" y="1050503"/>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s-ES" sz="500" kern="1200"/>
        </a:p>
      </dsp:txBody>
      <dsp:txXfrm>
        <a:off x="3493094" y="2529428"/>
        <a:ext cx="55647" cy="55647"/>
      </dsp:txXfrm>
    </dsp:sp>
    <dsp:sp modelId="{443E5E85-DC59-E442-80EB-B122775C607A}">
      <dsp:nvSpPr>
        <dsp:cNvPr id="0" name=""/>
        <dsp:cNvSpPr/>
      </dsp:nvSpPr>
      <dsp:spPr>
        <a:xfrm>
          <a:off x="3337149" y="2032000"/>
          <a:ext cx="367536" cy="350167"/>
        </a:xfrm>
        <a:custGeom>
          <a:avLst/>
          <a:gdLst/>
          <a:ahLst/>
          <a:cxnLst/>
          <a:rect l="0" t="0" r="0" b="0"/>
          <a:pathLst>
            <a:path>
              <a:moveTo>
                <a:pt x="0" y="0"/>
              </a:moveTo>
              <a:lnTo>
                <a:pt x="183768" y="0"/>
              </a:lnTo>
              <a:lnTo>
                <a:pt x="183768" y="350167"/>
              </a:lnTo>
              <a:lnTo>
                <a:pt x="367536" y="350167"/>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s-ES" sz="500" kern="1200"/>
        </a:p>
      </dsp:txBody>
      <dsp:txXfrm>
        <a:off x="3508226" y="2194392"/>
        <a:ext cx="25382" cy="25382"/>
      </dsp:txXfrm>
    </dsp:sp>
    <dsp:sp modelId="{830B5B21-824F-8C45-AE1F-B769A4992804}">
      <dsp:nvSpPr>
        <dsp:cNvPr id="0" name=""/>
        <dsp:cNvSpPr/>
      </dsp:nvSpPr>
      <dsp:spPr>
        <a:xfrm>
          <a:off x="3337149" y="1681832"/>
          <a:ext cx="367536" cy="350167"/>
        </a:xfrm>
        <a:custGeom>
          <a:avLst/>
          <a:gdLst/>
          <a:ahLst/>
          <a:cxnLst/>
          <a:rect l="0" t="0" r="0" b="0"/>
          <a:pathLst>
            <a:path>
              <a:moveTo>
                <a:pt x="0" y="350167"/>
              </a:moveTo>
              <a:lnTo>
                <a:pt x="183768" y="350167"/>
              </a:lnTo>
              <a:lnTo>
                <a:pt x="183768" y="0"/>
              </a:lnTo>
              <a:lnTo>
                <a:pt x="367536"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s-ES" sz="500" kern="1200"/>
        </a:p>
      </dsp:txBody>
      <dsp:txXfrm>
        <a:off x="3508226" y="1844225"/>
        <a:ext cx="25382" cy="25382"/>
      </dsp:txXfrm>
    </dsp:sp>
    <dsp:sp modelId="{276D6458-902F-034B-99ED-0614066133FF}">
      <dsp:nvSpPr>
        <dsp:cNvPr id="0" name=""/>
        <dsp:cNvSpPr/>
      </dsp:nvSpPr>
      <dsp:spPr>
        <a:xfrm>
          <a:off x="3337149" y="981496"/>
          <a:ext cx="367536" cy="1050503"/>
        </a:xfrm>
        <a:custGeom>
          <a:avLst/>
          <a:gdLst/>
          <a:ahLst/>
          <a:cxnLst/>
          <a:rect l="0" t="0" r="0" b="0"/>
          <a:pathLst>
            <a:path>
              <a:moveTo>
                <a:pt x="0" y="1050503"/>
              </a:moveTo>
              <a:lnTo>
                <a:pt x="183768" y="1050503"/>
              </a:lnTo>
              <a:lnTo>
                <a:pt x="183768" y="0"/>
              </a:lnTo>
              <a:lnTo>
                <a:pt x="367536"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s-ES" sz="500" kern="1200"/>
        </a:p>
      </dsp:txBody>
      <dsp:txXfrm>
        <a:off x="3493094" y="1478924"/>
        <a:ext cx="55647" cy="55647"/>
      </dsp:txXfrm>
    </dsp:sp>
    <dsp:sp modelId="{1A71A78E-959C-4949-B469-E2D0EC75F440}">
      <dsp:nvSpPr>
        <dsp:cNvPr id="0" name=""/>
        <dsp:cNvSpPr/>
      </dsp:nvSpPr>
      <dsp:spPr>
        <a:xfrm>
          <a:off x="3337149" y="281161"/>
          <a:ext cx="367536" cy="1750838"/>
        </a:xfrm>
        <a:custGeom>
          <a:avLst/>
          <a:gdLst/>
          <a:ahLst/>
          <a:cxnLst/>
          <a:rect l="0" t="0" r="0" b="0"/>
          <a:pathLst>
            <a:path>
              <a:moveTo>
                <a:pt x="0" y="1750838"/>
              </a:moveTo>
              <a:lnTo>
                <a:pt x="183768" y="1750838"/>
              </a:lnTo>
              <a:lnTo>
                <a:pt x="183768" y="0"/>
              </a:lnTo>
              <a:lnTo>
                <a:pt x="367536"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66700">
            <a:lnSpc>
              <a:spcPct val="90000"/>
            </a:lnSpc>
            <a:spcBef>
              <a:spcPct val="0"/>
            </a:spcBef>
            <a:spcAft>
              <a:spcPct val="35000"/>
            </a:spcAft>
          </a:pPr>
          <a:endParaRPr lang="es-ES" sz="600" kern="1200"/>
        </a:p>
      </dsp:txBody>
      <dsp:txXfrm>
        <a:off x="3476192" y="1111855"/>
        <a:ext cx="89449" cy="89449"/>
      </dsp:txXfrm>
    </dsp:sp>
    <dsp:sp modelId="{67D79971-3264-C34D-A560-4550CB4D4C44}">
      <dsp:nvSpPr>
        <dsp:cNvPr id="0" name=""/>
        <dsp:cNvSpPr/>
      </dsp:nvSpPr>
      <dsp:spPr>
        <a:xfrm rot="16200000">
          <a:off x="1582625" y="1751865"/>
          <a:ext cx="2948781" cy="560268"/>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495" tIns="23495" rIns="23495" bIns="23495" numCol="1" spcCol="1270" anchor="ctr" anchorCtr="0">
          <a:noAutofit/>
        </a:bodyPr>
        <a:lstStyle/>
        <a:p>
          <a:pPr lvl="0" algn="just" defTabSz="1644650">
            <a:lnSpc>
              <a:spcPct val="90000"/>
            </a:lnSpc>
            <a:spcBef>
              <a:spcPct val="0"/>
            </a:spcBef>
            <a:spcAft>
              <a:spcPct val="35000"/>
            </a:spcAft>
          </a:pPr>
          <a:r>
            <a:rPr lang="es-ES" sz="3700" kern="1200" dirty="0"/>
            <a:t> FUNCIONES</a:t>
          </a:r>
        </a:p>
      </dsp:txBody>
      <dsp:txXfrm>
        <a:off x="1582625" y="1751865"/>
        <a:ext cx="2948781" cy="560268"/>
      </dsp:txXfrm>
    </dsp:sp>
    <dsp:sp modelId="{251D27E7-04D8-0D40-A12C-649FDD312075}">
      <dsp:nvSpPr>
        <dsp:cNvPr id="0" name=""/>
        <dsp:cNvSpPr/>
      </dsp:nvSpPr>
      <dsp:spPr>
        <a:xfrm>
          <a:off x="3704686" y="1026"/>
          <a:ext cx="1837680" cy="560268"/>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just" defTabSz="1422400">
            <a:lnSpc>
              <a:spcPct val="90000"/>
            </a:lnSpc>
            <a:spcBef>
              <a:spcPct val="0"/>
            </a:spcBef>
            <a:spcAft>
              <a:spcPct val="35000"/>
            </a:spcAft>
          </a:pPr>
          <a:r>
            <a:rPr lang="es-ES" sz="3200" kern="1200" dirty="0" err="1"/>
            <a:t>type</a:t>
          </a:r>
          <a:r>
            <a:rPr lang="es-ES" sz="3200" kern="1200" dirty="0"/>
            <a:t>()</a:t>
          </a:r>
        </a:p>
      </dsp:txBody>
      <dsp:txXfrm>
        <a:off x="3704686" y="1026"/>
        <a:ext cx="1837680" cy="560268"/>
      </dsp:txXfrm>
    </dsp:sp>
    <dsp:sp modelId="{9C9440E1-BC00-754C-B755-C674DDC34B8F}">
      <dsp:nvSpPr>
        <dsp:cNvPr id="0" name=""/>
        <dsp:cNvSpPr/>
      </dsp:nvSpPr>
      <dsp:spPr>
        <a:xfrm>
          <a:off x="3704686" y="701362"/>
          <a:ext cx="1837680" cy="560268"/>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just" defTabSz="1422400">
            <a:lnSpc>
              <a:spcPct val="90000"/>
            </a:lnSpc>
            <a:spcBef>
              <a:spcPct val="0"/>
            </a:spcBef>
            <a:spcAft>
              <a:spcPct val="35000"/>
            </a:spcAft>
          </a:pPr>
          <a:r>
            <a:rPr lang="es-ES" sz="3200" kern="1200" dirty="0" err="1"/>
            <a:t>str</a:t>
          </a:r>
          <a:r>
            <a:rPr lang="es-ES" sz="3200" kern="1200" dirty="0"/>
            <a:t>()</a:t>
          </a:r>
        </a:p>
      </dsp:txBody>
      <dsp:txXfrm>
        <a:off x="3704686" y="701362"/>
        <a:ext cx="1837680" cy="560268"/>
      </dsp:txXfrm>
    </dsp:sp>
    <dsp:sp modelId="{70CED1DC-D948-BE48-BD53-EAFBEA36EFD6}">
      <dsp:nvSpPr>
        <dsp:cNvPr id="0" name=""/>
        <dsp:cNvSpPr/>
      </dsp:nvSpPr>
      <dsp:spPr>
        <a:xfrm>
          <a:off x="3704686" y="1401698"/>
          <a:ext cx="1837680" cy="560268"/>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just" defTabSz="1422400">
            <a:lnSpc>
              <a:spcPct val="90000"/>
            </a:lnSpc>
            <a:spcBef>
              <a:spcPct val="0"/>
            </a:spcBef>
            <a:spcAft>
              <a:spcPct val="35000"/>
            </a:spcAft>
          </a:pPr>
          <a:r>
            <a:rPr lang="es-ES" sz="3200" kern="1200" dirty="0" err="1"/>
            <a:t>int</a:t>
          </a:r>
          <a:r>
            <a:rPr lang="es-ES" sz="3200" kern="1200" dirty="0"/>
            <a:t>()</a:t>
          </a:r>
        </a:p>
      </dsp:txBody>
      <dsp:txXfrm>
        <a:off x="3704686" y="1401698"/>
        <a:ext cx="1837680" cy="560268"/>
      </dsp:txXfrm>
    </dsp:sp>
    <dsp:sp modelId="{6EB24503-F1F4-E544-9B12-A05E07318BFB}">
      <dsp:nvSpPr>
        <dsp:cNvPr id="0" name=""/>
        <dsp:cNvSpPr/>
      </dsp:nvSpPr>
      <dsp:spPr>
        <a:xfrm>
          <a:off x="3704686" y="2102033"/>
          <a:ext cx="1837680" cy="560268"/>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just" defTabSz="1422400">
            <a:lnSpc>
              <a:spcPct val="90000"/>
            </a:lnSpc>
            <a:spcBef>
              <a:spcPct val="0"/>
            </a:spcBef>
            <a:spcAft>
              <a:spcPct val="35000"/>
            </a:spcAft>
          </a:pPr>
          <a:r>
            <a:rPr lang="es-ES" sz="3200" kern="1200" dirty="0" err="1"/>
            <a:t>float</a:t>
          </a:r>
          <a:r>
            <a:rPr lang="es-ES" sz="3200" kern="1200" dirty="0"/>
            <a:t>()</a:t>
          </a:r>
        </a:p>
      </dsp:txBody>
      <dsp:txXfrm>
        <a:off x="3704686" y="2102033"/>
        <a:ext cx="1837680" cy="560268"/>
      </dsp:txXfrm>
    </dsp:sp>
    <dsp:sp modelId="{D8931381-97C4-024F-BC1C-100F9E082405}">
      <dsp:nvSpPr>
        <dsp:cNvPr id="0" name=""/>
        <dsp:cNvSpPr/>
      </dsp:nvSpPr>
      <dsp:spPr>
        <a:xfrm>
          <a:off x="3704686" y="2802369"/>
          <a:ext cx="1837680" cy="560268"/>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just" defTabSz="1422400">
            <a:lnSpc>
              <a:spcPct val="90000"/>
            </a:lnSpc>
            <a:spcBef>
              <a:spcPct val="0"/>
            </a:spcBef>
            <a:spcAft>
              <a:spcPct val="35000"/>
            </a:spcAft>
          </a:pPr>
          <a:r>
            <a:rPr lang="es-ES" sz="3200" kern="1200" dirty="0" err="1"/>
            <a:t>bool</a:t>
          </a:r>
          <a:r>
            <a:rPr lang="es-ES" sz="3200" kern="1200" dirty="0"/>
            <a:t>()</a:t>
          </a:r>
        </a:p>
      </dsp:txBody>
      <dsp:txXfrm>
        <a:off x="3704686" y="2802369"/>
        <a:ext cx="1837680" cy="560268"/>
      </dsp:txXfrm>
    </dsp:sp>
    <dsp:sp modelId="{F3D4F122-2BF5-804E-BDBA-12A9C217A96A}">
      <dsp:nvSpPr>
        <dsp:cNvPr id="0" name=""/>
        <dsp:cNvSpPr/>
      </dsp:nvSpPr>
      <dsp:spPr>
        <a:xfrm>
          <a:off x="3704686" y="3502704"/>
          <a:ext cx="1837680" cy="560268"/>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just" defTabSz="1422400">
            <a:lnSpc>
              <a:spcPct val="90000"/>
            </a:lnSpc>
            <a:spcBef>
              <a:spcPct val="0"/>
            </a:spcBef>
            <a:spcAft>
              <a:spcPct val="35000"/>
            </a:spcAft>
          </a:pPr>
          <a:r>
            <a:rPr lang="es-ES" sz="3200" kern="1200" dirty="0" err="1"/>
            <a:t>complex</a:t>
          </a:r>
          <a:r>
            <a:rPr lang="es-ES" sz="3200" kern="1200" dirty="0"/>
            <a:t>()</a:t>
          </a:r>
        </a:p>
      </dsp:txBody>
      <dsp:txXfrm>
        <a:off x="3704686" y="3502704"/>
        <a:ext cx="1837680" cy="560268"/>
      </dsp:txXfrm>
    </dsp:sp>
  </dsp:spTree>
</dsp:drawing>
</file>

<file path=ppt/diagrams/layout1.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2" name="Google Shape;172;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p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9" name="Google Shape;199;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4197445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204" name="Google Shape;204;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196556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ES" dirty="0"/>
              <a:t>Luego de la instalación de anaconda debería ver una interfaz como la que se indica en la imagen</a:t>
            </a:r>
            <a:endParaRPr dirty="0"/>
          </a:p>
        </p:txBody>
      </p:sp>
      <p:sp>
        <p:nvSpPr>
          <p:cNvPr id="204" name="Google Shape;204;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465758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p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9" name="Google Shape;199;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1285121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204" name="Google Shape;204;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941182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204" name="Google Shape;204;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168708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rtl="0">
              <a:buNone/>
            </a:pPr>
            <a:r>
              <a:rPr lang="es-CL" sz="1100" b="0" i="0" u="none" strike="noStrike" cap="none" dirty="0">
                <a:solidFill>
                  <a:srgbClr val="000000"/>
                </a:solidFill>
                <a:effectLst/>
                <a:latin typeface="Arial"/>
                <a:ea typeface="Arial"/>
                <a:cs typeface="Arial"/>
                <a:sym typeface="Arial"/>
              </a:rPr>
              <a:t>PRECISIÓN DE LOS NÚMEROS DECIMALES</a:t>
            </a:r>
          </a:p>
          <a:p>
            <a:pPr rtl="0"/>
            <a:r>
              <a:rPr lang="es-CL" sz="1100" b="0" i="0" u="none" strike="noStrike" cap="none" dirty="0">
                <a:solidFill>
                  <a:srgbClr val="000000"/>
                </a:solidFill>
                <a:effectLst/>
                <a:latin typeface="Arial"/>
                <a:ea typeface="Arial"/>
                <a:cs typeface="Arial"/>
                <a:sym typeface="Arial"/>
              </a:rPr>
              <a:t>Hay que tomar en cuenta que la precisión de los números dependen en gran medida de la capacidad del equipo de cómputo, por lo que en ocasiones una operación con números de tipo float no dará el resultado exacto, sino una aproximación.</a:t>
            </a:r>
            <a:endParaRPr lang="es-CL" b="0" dirty="0">
              <a:effectLst/>
            </a:endParaRPr>
          </a:p>
          <a:p>
            <a:pPr rtl="0"/>
            <a:r>
              <a:rPr lang="es-CL" sz="1100" b="0" i="0" u="none" strike="noStrike" cap="none" dirty="0">
                <a:solidFill>
                  <a:srgbClr val="000000"/>
                </a:solidFill>
                <a:effectLst/>
                <a:latin typeface="Arial"/>
                <a:ea typeface="Arial"/>
                <a:cs typeface="Arial"/>
                <a:sym typeface="Arial"/>
              </a:rPr>
              <a:t>Ejemplo:</a:t>
            </a:r>
            <a:endParaRPr lang="es-CL" b="0" dirty="0">
              <a:effectLst/>
            </a:endParaRPr>
          </a:p>
          <a:p>
            <a:pPr rtl="0"/>
            <a:r>
              <a:rPr lang="es-CL" sz="1100" b="0" i="0" u="none" strike="noStrike" cap="none" dirty="0">
                <a:solidFill>
                  <a:srgbClr val="000000"/>
                </a:solidFill>
                <a:effectLst/>
                <a:latin typeface="Arial"/>
                <a:ea typeface="Arial"/>
                <a:cs typeface="Arial"/>
                <a:sym typeface="Arial"/>
              </a:rPr>
              <a:t>In [1]:  2.0/3.0      Out[1]:  0.6666666666666666</a:t>
            </a:r>
            <a:endParaRPr lang="es-CL" b="0" dirty="0">
              <a:effectLst/>
            </a:endParaRPr>
          </a:p>
          <a:p>
            <a:pPr rtl="0"/>
            <a:r>
              <a:rPr lang="es-CL" sz="1100" b="0" i="0" u="none" strike="noStrike" cap="none" dirty="0">
                <a:solidFill>
                  <a:srgbClr val="000000"/>
                </a:solidFill>
                <a:effectLst/>
                <a:latin typeface="Arial"/>
                <a:ea typeface="Arial"/>
                <a:cs typeface="Arial"/>
                <a:sym typeface="Arial"/>
              </a:rPr>
              <a:t>En este caso, es imposible para Python calcular una sucesión infinita de "6" y por ende truncó el número a 16 decimales.</a:t>
            </a:r>
            <a:endParaRPr lang="es-CL" b="0" dirty="0">
              <a:effectLst/>
            </a:endParaRPr>
          </a:p>
        </p:txBody>
      </p:sp>
      <p:sp>
        <p:nvSpPr>
          <p:cNvPr id="204" name="Google Shape;204;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499205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p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9" name="Google Shape;199;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0475535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rtl="0">
              <a:buNone/>
            </a:pPr>
            <a:endParaRPr lang="es-CL" b="0" dirty="0">
              <a:effectLst/>
            </a:endParaRPr>
          </a:p>
        </p:txBody>
      </p:sp>
      <p:sp>
        <p:nvSpPr>
          <p:cNvPr id="204" name="Google Shape;204;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215519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p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9" name="Google Shape;199;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0013080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7" name="Google Shape;177;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rtl="0">
              <a:buNone/>
            </a:pPr>
            <a:endParaRPr lang="es-CL" b="0" dirty="0">
              <a:effectLst/>
            </a:endParaRPr>
          </a:p>
        </p:txBody>
      </p:sp>
      <p:sp>
        <p:nvSpPr>
          <p:cNvPr id="204" name="Google Shape;204;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0473704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rtl="0">
              <a:buNone/>
            </a:pPr>
            <a:endParaRPr lang="es-CL" b="0" dirty="0">
              <a:effectLst/>
            </a:endParaRPr>
          </a:p>
        </p:txBody>
      </p:sp>
      <p:sp>
        <p:nvSpPr>
          <p:cNvPr id="204" name="Google Shape;204;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158973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5" name="Google Shape;185;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5" name="Google Shape;185;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783356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p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9" name="Google Shape;199;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204" name="Google Shape;204;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p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9" name="Google Shape;199;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2251316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204" name="Google Shape;204;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231584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204" name="Google Shape;204;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421073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Diapositiva de título" type="title">
  <p:cSld name="TITLE">
    <p:bg>
      <p:bgPr>
        <a:solidFill>
          <a:schemeClr val="dk2"/>
        </a:solidFill>
        <a:effectLst/>
      </p:bgPr>
    </p:bg>
    <p:spTree>
      <p:nvGrpSpPr>
        <p:cNvPr id="1" name="Shape 9"/>
        <p:cNvGrpSpPr/>
        <p:nvPr/>
      </p:nvGrpSpPr>
      <p:grpSpPr>
        <a:xfrm>
          <a:off x="0" y="0"/>
          <a:ext cx="0" cy="0"/>
          <a:chOff x="0" y="0"/>
          <a:chExt cx="0" cy="0"/>
        </a:xfrm>
      </p:grpSpPr>
      <p:sp>
        <p:nvSpPr>
          <p:cNvPr id="10" name="Google Shape;10;p28"/>
          <p:cNvSpPr/>
          <p:nvPr/>
        </p:nvSpPr>
        <p:spPr>
          <a:xfrm flipH="1">
            <a:off x="-1" y="0"/>
            <a:ext cx="4629587" cy="6858000"/>
          </a:xfrm>
          <a:custGeom>
            <a:avLst/>
            <a:gdLst/>
            <a:ahLst/>
            <a:cxnLst/>
            <a:rect l="l" t="t" r="r" b="b"/>
            <a:pathLst>
              <a:path w="6172782" h="6858000" extrusionOk="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rgbClr val="FFFFFF">
              <a:alpha val="8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pic>
        <p:nvPicPr>
          <p:cNvPr id="11" name="Google Shape;11;p28"/>
          <p:cNvPicPr preferRelativeResize="0"/>
          <p:nvPr/>
        </p:nvPicPr>
        <p:blipFill rotWithShape="1">
          <a:blip r:embed="rId2">
            <a:alphaModFix/>
          </a:blip>
          <a:srcRect/>
          <a:stretch/>
        </p:blipFill>
        <p:spPr>
          <a:xfrm>
            <a:off x="20" y="11958"/>
            <a:ext cx="4518116" cy="6840855"/>
          </a:xfrm>
          <a:custGeom>
            <a:avLst/>
            <a:gdLst/>
            <a:ahLst/>
            <a:cxnLst/>
            <a:rect l="l" t="t" r="r" b="b"/>
            <a:pathLst>
              <a:path w="6024154" h="6858000" extrusionOk="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noFill/>
          <a:ln>
            <a:noFill/>
          </a:ln>
        </p:spPr>
      </p:pic>
      <p:pic>
        <p:nvPicPr>
          <p:cNvPr id="12" name="Google Shape;12;p28"/>
          <p:cNvPicPr preferRelativeResize="0"/>
          <p:nvPr/>
        </p:nvPicPr>
        <p:blipFill rotWithShape="1">
          <a:blip r:embed="rId3">
            <a:alphaModFix/>
          </a:blip>
          <a:srcRect/>
          <a:stretch/>
        </p:blipFill>
        <p:spPr>
          <a:xfrm>
            <a:off x="5190123" y="212270"/>
            <a:ext cx="3748263" cy="586221"/>
          </a:xfrm>
          <a:prstGeom prst="rect">
            <a:avLst/>
          </a:prstGeom>
          <a:noFill/>
          <a:ln>
            <a:noFill/>
          </a:ln>
        </p:spPr>
      </p:pic>
      <p:sp>
        <p:nvSpPr>
          <p:cNvPr id="13" name="Google Shape;13;p28"/>
          <p:cNvSpPr txBox="1">
            <a:spLocks noGrp="1"/>
          </p:cNvSpPr>
          <p:nvPr>
            <p:ph type="subTitle" idx="1"/>
          </p:nvPr>
        </p:nvSpPr>
        <p:spPr>
          <a:xfrm>
            <a:off x="5284700" y="5620875"/>
            <a:ext cx="3603900" cy="873900"/>
          </a:xfrm>
          <a:prstGeom prst="rect">
            <a:avLst/>
          </a:prstGeom>
          <a:solidFill>
            <a:srgbClr val="DE3075"/>
          </a:solidFill>
          <a:ln>
            <a:noFill/>
          </a:ln>
        </p:spPr>
        <p:txBody>
          <a:bodyPr spcFirstLastPara="1" wrap="square" lIns="91425" tIns="0" rIns="182875" bIns="0" anchor="t" anchorCtr="0">
            <a:noAutofit/>
          </a:bodyPr>
          <a:lstStyle>
            <a:lvl1pPr lvl="0" algn="r">
              <a:lnSpc>
                <a:spcPct val="90000"/>
              </a:lnSpc>
              <a:spcBef>
                <a:spcPts val="1000"/>
              </a:spcBef>
              <a:spcAft>
                <a:spcPts val="0"/>
              </a:spcAft>
              <a:buSzPts val="2800"/>
              <a:buNone/>
              <a:defRPr sz="4800" b="1">
                <a:solidFill>
                  <a:srgbClr val="FFFFFF"/>
                </a:solidFill>
                <a:latin typeface="Calibri"/>
                <a:ea typeface="Calibri"/>
                <a:cs typeface="Calibri"/>
                <a:sym typeface="Calibri"/>
              </a:defRPr>
            </a:lvl1pPr>
            <a:lvl2pPr lvl="1" algn="r">
              <a:lnSpc>
                <a:spcPct val="90000"/>
              </a:lnSpc>
              <a:spcBef>
                <a:spcPts val="1000"/>
              </a:spcBef>
              <a:spcAft>
                <a:spcPts val="0"/>
              </a:spcAft>
              <a:buSzPts val="2400"/>
              <a:buNone/>
              <a:defRPr sz="4800" b="1">
                <a:solidFill>
                  <a:srgbClr val="FFFFFF"/>
                </a:solidFill>
              </a:defRPr>
            </a:lvl2pPr>
            <a:lvl3pPr lvl="2" algn="r">
              <a:lnSpc>
                <a:spcPct val="90000"/>
              </a:lnSpc>
              <a:spcBef>
                <a:spcPts val="1000"/>
              </a:spcBef>
              <a:spcAft>
                <a:spcPts val="0"/>
              </a:spcAft>
              <a:buSzPts val="1800"/>
              <a:buNone/>
              <a:defRPr sz="4800" b="1">
                <a:solidFill>
                  <a:srgbClr val="FFFFFF"/>
                </a:solidFill>
              </a:defRPr>
            </a:lvl3pPr>
            <a:lvl4pPr lvl="3" algn="r">
              <a:lnSpc>
                <a:spcPct val="90000"/>
              </a:lnSpc>
              <a:spcBef>
                <a:spcPts val="1000"/>
              </a:spcBef>
              <a:spcAft>
                <a:spcPts val="0"/>
              </a:spcAft>
              <a:buSzPts val="1600"/>
              <a:buNone/>
              <a:defRPr sz="4800" b="1">
                <a:solidFill>
                  <a:srgbClr val="FFFFFF"/>
                </a:solidFill>
              </a:defRPr>
            </a:lvl4pPr>
            <a:lvl5pPr lvl="4" algn="r">
              <a:lnSpc>
                <a:spcPct val="90000"/>
              </a:lnSpc>
              <a:spcBef>
                <a:spcPts val="1000"/>
              </a:spcBef>
              <a:spcAft>
                <a:spcPts val="0"/>
              </a:spcAft>
              <a:buSzPts val="1400"/>
              <a:buNone/>
              <a:defRPr sz="4800" b="1">
                <a:solidFill>
                  <a:srgbClr val="FFFFFF"/>
                </a:solidFill>
              </a:defRPr>
            </a:lvl5pPr>
            <a:lvl6pPr lvl="5" algn="r">
              <a:lnSpc>
                <a:spcPct val="90000"/>
              </a:lnSpc>
              <a:spcBef>
                <a:spcPts val="1000"/>
              </a:spcBef>
              <a:spcAft>
                <a:spcPts val="0"/>
              </a:spcAft>
              <a:buSzPts val="1200"/>
              <a:buNone/>
              <a:defRPr sz="4800" b="1">
                <a:solidFill>
                  <a:srgbClr val="FFFFFF"/>
                </a:solidFill>
              </a:defRPr>
            </a:lvl6pPr>
            <a:lvl7pPr lvl="6" algn="r">
              <a:lnSpc>
                <a:spcPct val="90000"/>
              </a:lnSpc>
              <a:spcBef>
                <a:spcPts val="1000"/>
              </a:spcBef>
              <a:spcAft>
                <a:spcPts val="0"/>
              </a:spcAft>
              <a:buSzPts val="1000"/>
              <a:buNone/>
              <a:defRPr sz="4800" b="1">
                <a:solidFill>
                  <a:srgbClr val="FFFFFF"/>
                </a:solidFill>
              </a:defRPr>
            </a:lvl7pPr>
            <a:lvl8pPr lvl="7" algn="r">
              <a:lnSpc>
                <a:spcPct val="90000"/>
              </a:lnSpc>
              <a:spcBef>
                <a:spcPts val="1000"/>
              </a:spcBef>
              <a:spcAft>
                <a:spcPts val="0"/>
              </a:spcAft>
              <a:buSzPts val="800"/>
              <a:buNone/>
              <a:defRPr sz="4800" b="1">
                <a:solidFill>
                  <a:srgbClr val="FFFFFF"/>
                </a:solidFill>
              </a:defRPr>
            </a:lvl8pPr>
            <a:lvl9pPr lvl="8" algn="r">
              <a:lnSpc>
                <a:spcPct val="90000"/>
              </a:lnSpc>
              <a:spcBef>
                <a:spcPts val="1000"/>
              </a:spcBef>
              <a:spcAft>
                <a:spcPts val="0"/>
              </a:spcAft>
              <a:buSzPts val="600"/>
              <a:buNone/>
              <a:defRPr sz="4800" b="1">
                <a:solidFill>
                  <a:srgbClr val="FFFFFF"/>
                </a:solidFill>
              </a:defRPr>
            </a:lvl9pPr>
          </a:lstStyle>
          <a:p>
            <a:endParaRPr/>
          </a:p>
        </p:txBody>
      </p:sp>
      <p:sp>
        <p:nvSpPr>
          <p:cNvPr id="14" name="Google Shape;14;p28"/>
          <p:cNvSpPr txBox="1">
            <a:spLocks noGrp="1"/>
          </p:cNvSpPr>
          <p:nvPr>
            <p:ph type="title"/>
          </p:nvPr>
        </p:nvSpPr>
        <p:spPr>
          <a:xfrm>
            <a:off x="3993775" y="2487700"/>
            <a:ext cx="4894800" cy="2891100"/>
          </a:xfrm>
          <a:prstGeom prst="rect">
            <a:avLst/>
          </a:prstGeom>
          <a:noFill/>
          <a:ln>
            <a:noFill/>
          </a:ln>
        </p:spPr>
        <p:txBody>
          <a:bodyPr spcFirstLastPara="1" wrap="square" lIns="91425" tIns="45700" rIns="91425" bIns="45700" anchor="b" anchorCtr="0">
            <a:noAutofit/>
          </a:bodyPr>
          <a:lstStyle>
            <a:lvl1pPr lvl="0" algn="r">
              <a:lnSpc>
                <a:spcPct val="90000"/>
              </a:lnSpc>
              <a:spcBef>
                <a:spcPts val="0"/>
              </a:spcBef>
              <a:spcAft>
                <a:spcPts val="0"/>
              </a:spcAft>
              <a:buSzPts val="3000"/>
              <a:buNone/>
              <a:defRPr sz="6600">
                <a:latin typeface="Calibri"/>
                <a:ea typeface="Calibri"/>
                <a:cs typeface="Calibri"/>
                <a:sym typeface="Calibri"/>
              </a:defRPr>
            </a:lvl1pPr>
            <a:lvl2pPr lvl="1" algn="r">
              <a:lnSpc>
                <a:spcPct val="100000"/>
              </a:lnSpc>
              <a:spcBef>
                <a:spcPts val="0"/>
              </a:spcBef>
              <a:spcAft>
                <a:spcPts val="0"/>
              </a:spcAft>
              <a:buSzPts val="3000"/>
              <a:buNone/>
              <a:defRPr sz="5600"/>
            </a:lvl2pPr>
            <a:lvl3pPr lvl="2" algn="r">
              <a:lnSpc>
                <a:spcPct val="100000"/>
              </a:lnSpc>
              <a:spcBef>
                <a:spcPts val="0"/>
              </a:spcBef>
              <a:spcAft>
                <a:spcPts val="0"/>
              </a:spcAft>
              <a:buSzPts val="3000"/>
              <a:buNone/>
              <a:defRPr sz="5600"/>
            </a:lvl3pPr>
            <a:lvl4pPr lvl="3" algn="r">
              <a:lnSpc>
                <a:spcPct val="100000"/>
              </a:lnSpc>
              <a:spcBef>
                <a:spcPts val="0"/>
              </a:spcBef>
              <a:spcAft>
                <a:spcPts val="0"/>
              </a:spcAft>
              <a:buSzPts val="3000"/>
              <a:buNone/>
              <a:defRPr sz="5600"/>
            </a:lvl4pPr>
            <a:lvl5pPr lvl="4" algn="r">
              <a:lnSpc>
                <a:spcPct val="100000"/>
              </a:lnSpc>
              <a:spcBef>
                <a:spcPts val="0"/>
              </a:spcBef>
              <a:spcAft>
                <a:spcPts val="0"/>
              </a:spcAft>
              <a:buSzPts val="3000"/>
              <a:buNone/>
              <a:defRPr sz="5600"/>
            </a:lvl5pPr>
            <a:lvl6pPr lvl="5" algn="r">
              <a:lnSpc>
                <a:spcPct val="100000"/>
              </a:lnSpc>
              <a:spcBef>
                <a:spcPts val="0"/>
              </a:spcBef>
              <a:spcAft>
                <a:spcPts val="0"/>
              </a:spcAft>
              <a:buSzPts val="3000"/>
              <a:buNone/>
              <a:defRPr sz="5600"/>
            </a:lvl6pPr>
            <a:lvl7pPr lvl="6" algn="r">
              <a:lnSpc>
                <a:spcPct val="100000"/>
              </a:lnSpc>
              <a:spcBef>
                <a:spcPts val="0"/>
              </a:spcBef>
              <a:spcAft>
                <a:spcPts val="0"/>
              </a:spcAft>
              <a:buSzPts val="3000"/>
              <a:buNone/>
              <a:defRPr sz="5600"/>
            </a:lvl7pPr>
            <a:lvl8pPr lvl="7" algn="r">
              <a:lnSpc>
                <a:spcPct val="100000"/>
              </a:lnSpc>
              <a:spcBef>
                <a:spcPts val="0"/>
              </a:spcBef>
              <a:spcAft>
                <a:spcPts val="0"/>
              </a:spcAft>
              <a:buSzPts val="3000"/>
              <a:buNone/>
              <a:defRPr sz="5600"/>
            </a:lvl8pPr>
            <a:lvl9pPr lvl="8" algn="r">
              <a:lnSpc>
                <a:spcPct val="100000"/>
              </a:lnSpc>
              <a:spcBef>
                <a:spcPts val="0"/>
              </a:spcBef>
              <a:spcAft>
                <a:spcPts val="0"/>
              </a:spcAft>
              <a:buSzPts val="3000"/>
              <a:buNone/>
              <a:defRPr sz="56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En blanco" type="blank">
  <p:cSld name="BLANK">
    <p:spTree>
      <p:nvGrpSpPr>
        <p:cNvPr id="1" name="Shape 15"/>
        <p:cNvGrpSpPr/>
        <p:nvPr/>
      </p:nvGrpSpPr>
      <p:grpSpPr>
        <a:xfrm>
          <a:off x="0" y="0"/>
          <a:ext cx="0" cy="0"/>
          <a:chOff x="0" y="0"/>
          <a:chExt cx="0" cy="0"/>
        </a:xfrm>
      </p:grpSpPr>
      <p:sp>
        <p:nvSpPr>
          <p:cNvPr id="16" name="Google Shape;16;p29"/>
          <p:cNvSpPr txBox="1"/>
          <p:nvPr/>
        </p:nvSpPr>
        <p:spPr>
          <a:xfrm>
            <a:off x="6915150" y="6356351"/>
            <a:ext cx="20574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6C7A8A"/>
                </a:solidFill>
                <a:latin typeface="Roboto Mono"/>
                <a:ea typeface="Roboto Mono"/>
                <a:cs typeface="Roboto Mono"/>
                <a:sym typeface="Roboto Mono"/>
              </a:rPr>
              <a:t>‹Nº›</a:t>
            </a:fld>
            <a:endParaRPr sz="1200" b="0" i="0" u="none" strike="noStrike" cap="none">
              <a:solidFill>
                <a:srgbClr val="6C7A8A"/>
              </a:solidFill>
              <a:latin typeface="Roboto Mono"/>
              <a:ea typeface="Roboto Mono"/>
              <a:cs typeface="Roboto Mono"/>
              <a:sym typeface="Roboto Mono"/>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Diseño personalizado">
  <p:cSld name="Diseño personalizado">
    <p:bg>
      <p:bgPr>
        <a:solidFill>
          <a:schemeClr val="dk2"/>
        </a:solidFill>
        <a:effectLst/>
      </p:bgPr>
    </p:bg>
    <p:spTree>
      <p:nvGrpSpPr>
        <p:cNvPr id="1" name="Shape 17"/>
        <p:cNvGrpSpPr/>
        <p:nvPr/>
      </p:nvGrpSpPr>
      <p:grpSpPr>
        <a:xfrm>
          <a:off x="0" y="0"/>
          <a:ext cx="0" cy="0"/>
          <a:chOff x="0" y="0"/>
          <a:chExt cx="0" cy="0"/>
        </a:xfrm>
      </p:grpSpPr>
      <p:sp>
        <p:nvSpPr>
          <p:cNvPr id="18" name="Google Shape;18;p30"/>
          <p:cNvSpPr txBox="1">
            <a:spLocks noGrp="1"/>
          </p:cNvSpPr>
          <p:nvPr>
            <p:ph type="body" idx="1"/>
          </p:nvPr>
        </p:nvSpPr>
        <p:spPr>
          <a:xfrm>
            <a:off x="560387" y="2634922"/>
            <a:ext cx="8023225" cy="2275770"/>
          </a:xfrm>
          <a:prstGeom prst="rect">
            <a:avLst/>
          </a:prstGeom>
          <a:noFill/>
          <a:ln>
            <a:noFill/>
          </a:ln>
        </p:spPr>
        <p:txBody>
          <a:bodyPr spcFirstLastPara="1" wrap="square" lIns="90000" tIns="45700" rIns="91425" bIns="45700" anchor="ctr" anchorCtr="0">
            <a:noAutofit/>
          </a:bodyPr>
          <a:lstStyle>
            <a:lvl1pPr marL="457200" lvl="0" indent="-228600" algn="ctr">
              <a:lnSpc>
                <a:spcPct val="90000"/>
              </a:lnSpc>
              <a:spcBef>
                <a:spcPts val="1000"/>
              </a:spcBef>
              <a:spcAft>
                <a:spcPts val="0"/>
              </a:spcAft>
              <a:buSzPts val="2800"/>
              <a:buNone/>
              <a:defRPr sz="4000">
                <a:solidFill>
                  <a:schemeClr val="lt1"/>
                </a:solidFill>
                <a:latin typeface="Calibri"/>
                <a:ea typeface="Calibri"/>
                <a:cs typeface="Calibri"/>
                <a:sym typeface="Calibri"/>
              </a:defRPr>
            </a:lvl1pPr>
            <a:lvl2pPr marL="914400" lvl="1" indent="-381000" algn="l">
              <a:lnSpc>
                <a:spcPct val="90000"/>
              </a:lnSpc>
              <a:spcBef>
                <a:spcPts val="500"/>
              </a:spcBef>
              <a:spcAft>
                <a:spcPts val="0"/>
              </a:spcAft>
              <a:buSzPts val="2400"/>
              <a:buChar char="•"/>
              <a:defRPr/>
            </a:lvl2pPr>
            <a:lvl3pPr marL="1371600" lvl="2" indent="-342900" algn="l">
              <a:lnSpc>
                <a:spcPct val="90000"/>
              </a:lnSpc>
              <a:spcBef>
                <a:spcPts val="500"/>
              </a:spcBef>
              <a:spcAft>
                <a:spcPts val="0"/>
              </a:spcAft>
              <a:buSzPts val="1800"/>
              <a:buChar char="○"/>
              <a:defRPr/>
            </a:lvl3pPr>
            <a:lvl4pPr marL="1828800" lvl="3" indent="-330200" algn="l">
              <a:lnSpc>
                <a:spcPct val="90000"/>
              </a:lnSpc>
              <a:spcBef>
                <a:spcPts val="500"/>
              </a:spcBef>
              <a:spcAft>
                <a:spcPts val="0"/>
              </a:spcAft>
              <a:buSzPts val="1600"/>
              <a:buChar char="•"/>
              <a:defRPr/>
            </a:lvl4pPr>
            <a:lvl5pPr marL="2286000" lvl="4" indent="-317500" algn="l">
              <a:lnSpc>
                <a:spcPct val="90000"/>
              </a:lnSpc>
              <a:spcBef>
                <a:spcPts val="500"/>
              </a:spcBef>
              <a:spcAft>
                <a:spcPts val="0"/>
              </a:spcAft>
              <a:buSzPts val="1400"/>
              <a:buChar char="•"/>
              <a:defRPr/>
            </a:lvl5pPr>
            <a:lvl6pPr marL="2743200" lvl="5" indent="-304800" algn="l">
              <a:lnSpc>
                <a:spcPct val="90000"/>
              </a:lnSpc>
              <a:spcBef>
                <a:spcPts val="500"/>
              </a:spcBef>
              <a:spcAft>
                <a:spcPts val="0"/>
              </a:spcAft>
              <a:buSzPts val="1200"/>
              <a:buChar char="•"/>
              <a:defRPr/>
            </a:lvl6pPr>
            <a:lvl7pPr marL="3200400" lvl="6" indent="-292100" algn="l">
              <a:lnSpc>
                <a:spcPct val="90000"/>
              </a:lnSpc>
              <a:spcBef>
                <a:spcPts val="500"/>
              </a:spcBef>
              <a:spcAft>
                <a:spcPts val="0"/>
              </a:spcAft>
              <a:buSzPts val="1000"/>
              <a:buChar char="•"/>
              <a:defRPr/>
            </a:lvl7pPr>
            <a:lvl8pPr marL="3657600" lvl="7" indent="-279400" algn="l">
              <a:lnSpc>
                <a:spcPct val="90000"/>
              </a:lnSpc>
              <a:spcBef>
                <a:spcPts val="500"/>
              </a:spcBef>
              <a:spcAft>
                <a:spcPts val="0"/>
              </a:spcAft>
              <a:buSzPts val="800"/>
              <a:buChar char="•"/>
              <a:defRPr/>
            </a:lvl8pPr>
            <a:lvl9pPr marL="4114800" lvl="8" indent="-266700" algn="l">
              <a:lnSpc>
                <a:spcPct val="90000"/>
              </a:lnSpc>
              <a:spcBef>
                <a:spcPts val="500"/>
              </a:spcBef>
              <a:spcAft>
                <a:spcPts val="0"/>
              </a:spcAft>
              <a:buSzPts val="600"/>
              <a:buChar char="•"/>
              <a:defRPr/>
            </a:lvl9pPr>
          </a:lstStyle>
          <a:p>
            <a:endParaRPr/>
          </a:p>
        </p:txBody>
      </p:sp>
      <p:pic>
        <p:nvPicPr>
          <p:cNvPr id="19" name="Google Shape;19;p30"/>
          <p:cNvPicPr preferRelativeResize="0"/>
          <p:nvPr/>
        </p:nvPicPr>
        <p:blipFill rotWithShape="1">
          <a:blip r:embed="rId2">
            <a:alphaModFix/>
          </a:blip>
          <a:srcRect/>
          <a:stretch/>
        </p:blipFill>
        <p:spPr>
          <a:xfrm>
            <a:off x="6179349" y="392750"/>
            <a:ext cx="2759037" cy="459625"/>
          </a:xfrm>
          <a:prstGeom prst="rect">
            <a:avLst/>
          </a:prstGeom>
          <a:noFill/>
          <a:ln>
            <a:noFill/>
          </a:ln>
        </p:spPr>
      </p:pic>
      <p:sp>
        <p:nvSpPr>
          <p:cNvPr id="20" name="Google Shape;20;p30"/>
          <p:cNvSpPr txBox="1">
            <a:spLocks noGrp="1"/>
          </p:cNvSpPr>
          <p:nvPr>
            <p:ph type="body" idx="2"/>
          </p:nvPr>
        </p:nvSpPr>
        <p:spPr>
          <a:xfrm>
            <a:off x="560387" y="1632286"/>
            <a:ext cx="8023225" cy="665749"/>
          </a:xfrm>
          <a:prstGeom prst="rect">
            <a:avLst/>
          </a:prstGeom>
          <a:solidFill>
            <a:schemeClr val="accent1"/>
          </a:solidFill>
          <a:ln>
            <a:noFill/>
          </a:ln>
        </p:spPr>
        <p:txBody>
          <a:bodyPr spcFirstLastPara="1" wrap="square" lIns="90000" tIns="45700" rIns="91425" bIns="45700" anchor="t" anchorCtr="0">
            <a:noAutofit/>
          </a:bodyPr>
          <a:lstStyle>
            <a:lvl1pPr marL="457200" lvl="0" indent="-228600" algn="ctr">
              <a:lnSpc>
                <a:spcPct val="90000"/>
              </a:lnSpc>
              <a:spcBef>
                <a:spcPts val="1000"/>
              </a:spcBef>
              <a:spcAft>
                <a:spcPts val="0"/>
              </a:spcAft>
              <a:buSzPts val="2800"/>
              <a:buNone/>
              <a:defRPr sz="2800">
                <a:solidFill>
                  <a:schemeClr val="lt1"/>
                </a:solidFill>
                <a:latin typeface="Calibri"/>
                <a:ea typeface="Calibri"/>
                <a:cs typeface="Calibri"/>
                <a:sym typeface="Calibri"/>
              </a:defRPr>
            </a:lvl1pPr>
            <a:lvl2pPr marL="914400" lvl="1" indent="-381000" algn="l">
              <a:lnSpc>
                <a:spcPct val="90000"/>
              </a:lnSpc>
              <a:spcBef>
                <a:spcPts val="500"/>
              </a:spcBef>
              <a:spcAft>
                <a:spcPts val="0"/>
              </a:spcAft>
              <a:buSzPts val="2400"/>
              <a:buChar char="•"/>
              <a:defRPr/>
            </a:lvl2pPr>
            <a:lvl3pPr marL="1371600" lvl="2" indent="-342900" algn="l">
              <a:lnSpc>
                <a:spcPct val="90000"/>
              </a:lnSpc>
              <a:spcBef>
                <a:spcPts val="500"/>
              </a:spcBef>
              <a:spcAft>
                <a:spcPts val="0"/>
              </a:spcAft>
              <a:buSzPts val="1800"/>
              <a:buChar char="○"/>
              <a:defRPr/>
            </a:lvl3pPr>
            <a:lvl4pPr marL="1828800" lvl="3" indent="-330200" algn="l">
              <a:lnSpc>
                <a:spcPct val="90000"/>
              </a:lnSpc>
              <a:spcBef>
                <a:spcPts val="500"/>
              </a:spcBef>
              <a:spcAft>
                <a:spcPts val="0"/>
              </a:spcAft>
              <a:buSzPts val="1600"/>
              <a:buChar char="•"/>
              <a:defRPr/>
            </a:lvl4pPr>
            <a:lvl5pPr marL="2286000" lvl="4" indent="-317500" algn="l">
              <a:lnSpc>
                <a:spcPct val="90000"/>
              </a:lnSpc>
              <a:spcBef>
                <a:spcPts val="500"/>
              </a:spcBef>
              <a:spcAft>
                <a:spcPts val="0"/>
              </a:spcAft>
              <a:buSzPts val="1400"/>
              <a:buChar char="•"/>
              <a:defRPr/>
            </a:lvl5pPr>
            <a:lvl6pPr marL="2743200" lvl="5" indent="-304800" algn="l">
              <a:lnSpc>
                <a:spcPct val="90000"/>
              </a:lnSpc>
              <a:spcBef>
                <a:spcPts val="500"/>
              </a:spcBef>
              <a:spcAft>
                <a:spcPts val="0"/>
              </a:spcAft>
              <a:buSzPts val="1200"/>
              <a:buChar char="•"/>
              <a:defRPr/>
            </a:lvl6pPr>
            <a:lvl7pPr marL="3200400" lvl="6" indent="-292100" algn="l">
              <a:lnSpc>
                <a:spcPct val="90000"/>
              </a:lnSpc>
              <a:spcBef>
                <a:spcPts val="500"/>
              </a:spcBef>
              <a:spcAft>
                <a:spcPts val="0"/>
              </a:spcAft>
              <a:buSzPts val="1000"/>
              <a:buChar char="•"/>
              <a:defRPr/>
            </a:lvl7pPr>
            <a:lvl8pPr marL="3657600" lvl="7" indent="-279400" algn="l">
              <a:lnSpc>
                <a:spcPct val="90000"/>
              </a:lnSpc>
              <a:spcBef>
                <a:spcPts val="500"/>
              </a:spcBef>
              <a:spcAft>
                <a:spcPts val="0"/>
              </a:spcAft>
              <a:buSzPts val="800"/>
              <a:buChar char="•"/>
              <a:defRPr/>
            </a:lvl8pPr>
            <a:lvl9pPr marL="4114800" lvl="8" indent="-266700" algn="l">
              <a:lnSpc>
                <a:spcPct val="90000"/>
              </a:lnSpc>
              <a:spcBef>
                <a:spcPts val="500"/>
              </a:spcBef>
              <a:spcAft>
                <a:spcPts val="0"/>
              </a:spcAft>
              <a:buSzPts val="600"/>
              <a:buChar char="•"/>
              <a:defRPr/>
            </a:lvl9pPr>
          </a:lstStyle>
          <a:p>
            <a:endParaRPr/>
          </a:p>
        </p:txBody>
      </p:sp>
      <p:sp>
        <p:nvSpPr>
          <p:cNvPr id="21" name="Google Shape;21;p30"/>
          <p:cNvSpPr/>
          <p:nvPr/>
        </p:nvSpPr>
        <p:spPr>
          <a:xfrm>
            <a:off x="770850" y="212725"/>
            <a:ext cx="903600" cy="813000"/>
          </a:xfrm>
          <a:prstGeom prst="parallelogram">
            <a:avLst>
              <a:gd name="adj" fmla="val 45310"/>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 name="Google Shape;22;p30"/>
          <p:cNvSpPr/>
          <p:nvPr/>
        </p:nvSpPr>
        <p:spPr>
          <a:xfrm>
            <a:off x="146422" y="212725"/>
            <a:ext cx="903600" cy="813000"/>
          </a:xfrm>
          <a:prstGeom prst="parallelogram">
            <a:avLst>
              <a:gd name="adj" fmla="val 45310"/>
            </a:avLst>
          </a:prstGeom>
          <a:gradFill>
            <a:gsLst>
              <a:gs pos="0">
                <a:schemeClr val="dk2"/>
              </a:gs>
              <a:gs pos="65000">
                <a:schemeClr val="lt1"/>
              </a:gs>
              <a:gs pos="100000">
                <a:schemeClr val="lt1"/>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 name="Google Shape;23;p30"/>
          <p:cNvSpPr/>
          <p:nvPr/>
        </p:nvSpPr>
        <p:spPr>
          <a:xfrm>
            <a:off x="1372975" y="212725"/>
            <a:ext cx="4806374" cy="813000"/>
          </a:xfrm>
          <a:prstGeom prst="parallelogram">
            <a:avLst>
              <a:gd name="adj" fmla="val 45310"/>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Bebas Neue"/>
              <a:ea typeface="Bebas Neue"/>
              <a:cs typeface="Bebas Neue"/>
              <a:sym typeface="Bebas Neue"/>
            </a:endParaRPr>
          </a:p>
        </p:txBody>
      </p:sp>
      <p:sp>
        <p:nvSpPr>
          <p:cNvPr id="24" name="Google Shape;24;p30"/>
          <p:cNvSpPr txBox="1">
            <a:spLocks noGrp="1"/>
          </p:cNvSpPr>
          <p:nvPr>
            <p:ph type="title"/>
          </p:nvPr>
        </p:nvSpPr>
        <p:spPr>
          <a:xfrm>
            <a:off x="1763699" y="212725"/>
            <a:ext cx="4288185" cy="8130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rgbClr val="818990"/>
              </a:buClr>
              <a:buSzPts val="1800"/>
              <a:buNone/>
              <a:defRPr>
                <a:solidFill>
                  <a:schemeClr val="accent1"/>
                </a:solidFill>
                <a:latin typeface="Calibri"/>
                <a:ea typeface="Calibri"/>
                <a:cs typeface="Calibri"/>
                <a:sym typeface="Calibri"/>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Encabezado de sección 1">
  <p:cSld name="TITLE_4_1_1">
    <p:bg>
      <p:bgPr>
        <a:solidFill>
          <a:schemeClr val="dk2"/>
        </a:solidFill>
        <a:effectLst/>
      </p:bgPr>
    </p:bg>
    <p:spTree>
      <p:nvGrpSpPr>
        <p:cNvPr id="1" name="Shape 33"/>
        <p:cNvGrpSpPr/>
        <p:nvPr/>
      </p:nvGrpSpPr>
      <p:grpSpPr>
        <a:xfrm>
          <a:off x="0" y="0"/>
          <a:ext cx="0" cy="0"/>
          <a:chOff x="0" y="0"/>
          <a:chExt cx="0" cy="0"/>
        </a:xfrm>
      </p:grpSpPr>
      <p:pic>
        <p:nvPicPr>
          <p:cNvPr id="34" name="Google Shape;34;p32"/>
          <p:cNvPicPr preferRelativeResize="0"/>
          <p:nvPr/>
        </p:nvPicPr>
        <p:blipFill rotWithShape="1">
          <a:blip r:embed="rId2">
            <a:alphaModFix/>
          </a:blip>
          <a:srcRect/>
          <a:stretch/>
        </p:blipFill>
        <p:spPr>
          <a:xfrm>
            <a:off x="5177307" y="186298"/>
            <a:ext cx="3812148" cy="601304"/>
          </a:xfrm>
          <a:prstGeom prst="rect">
            <a:avLst/>
          </a:prstGeom>
          <a:noFill/>
          <a:ln>
            <a:noFill/>
          </a:ln>
        </p:spPr>
      </p:pic>
      <p:grpSp>
        <p:nvGrpSpPr>
          <p:cNvPr id="35" name="Google Shape;35;p32"/>
          <p:cNvGrpSpPr/>
          <p:nvPr/>
        </p:nvGrpSpPr>
        <p:grpSpPr>
          <a:xfrm>
            <a:off x="0" y="-124"/>
            <a:ext cx="4853665" cy="5740374"/>
            <a:chOff x="0" y="-126"/>
            <a:chExt cx="4554438" cy="5386482"/>
          </a:xfrm>
        </p:grpSpPr>
        <p:sp>
          <p:nvSpPr>
            <p:cNvPr id="36" name="Google Shape;36;p32"/>
            <p:cNvSpPr/>
            <p:nvPr/>
          </p:nvSpPr>
          <p:spPr>
            <a:xfrm rot="10800000" flipH="1">
              <a:off x="0" y="-126"/>
              <a:ext cx="4554438" cy="5386482"/>
            </a:xfrm>
            <a:custGeom>
              <a:avLst/>
              <a:gdLst/>
              <a:ahLst/>
              <a:cxnLst/>
              <a:rect l="l" t="t" r="r" b="b"/>
              <a:pathLst>
                <a:path w="5389868" h="6374535" extrusionOk="0">
                  <a:moveTo>
                    <a:pt x="620377" y="6374535"/>
                  </a:moveTo>
                  <a:lnTo>
                    <a:pt x="3459520" y="6374535"/>
                  </a:lnTo>
                  <a:lnTo>
                    <a:pt x="3638761" y="6288190"/>
                  </a:lnTo>
                  <a:cubicBezTo>
                    <a:pt x="4681799" y="5721578"/>
                    <a:pt x="5389868" y="4616487"/>
                    <a:pt x="5389868" y="3346018"/>
                  </a:cubicBezTo>
                  <a:cubicBezTo>
                    <a:pt x="5389868" y="1498063"/>
                    <a:pt x="3891805" y="0"/>
                    <a:pt x="2043850" y="0"/>
                  </a:cubicBezTo>
                  <a:cubicBezTo>
                    <a:pt x="1336430" y="0"/>
                    <a:pt x="680285" y="219535"/>
                    <a:pt x="139826" y="594192"/>
                  </a:cubicBezTo>
                  <a:lnTo>
                    <a:pt x="0" y="700065"/>
                  </a:lnTo>
                  <a:lnTo>
                    <a:pt x="0" y="5991971"/>
                  </a:lnTo>
                  <a:lnTo>
                    <a:pt x="139827" y="6097845"/>
                  </a:lnTo>
                  <a:cubicBezTo>
                    <a:pt x="217035" y="6151367"/>
                    <a:pt x="296605" y="6201724"/>
                    <a:pt x="378347" y="6248727"/>
                  </a:cubicBezTo>
                  <a:close/>
                </a:path>
              </a:pathLst>
            </a:custGeom>
            <a:solidFill>
              <a:srgbClr val="FFFFFF">
                <a:alpha val="8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rgbClr val="FFFFFF"/>
                </a:solidFill>
                <a:latin typeface="Calibri"/>
                <a:ea typeface="Calibri"/>
                <a:cs typeface="Calibri"/>
                <a:sym typeface="Calibri"/>
              </a:endParaRPr>
            </a:p>
          </p:txBody>
        </p:sp>
        <p:pic>
          <p:nvPicPr>
            <p:cNvPr id="37" name="Google Shape;37;p32" descr="Una caricatura de una ciudad&#10;&#10;Descripción generada automáticamente"/>
            <p:cNvPicPr preferRelativeResize="0"/>
            <p:nvPr/>
          </p:nvPicPr>
          <p:blipFill rotWithShape="1">
            <a:blip r:embed="rId3">
              <a:alphaModFix/>
            </a:blip>
            <a:srcRect l="9870" r="6482"/>
            <a:stretch/>
          </p:blipFill>
          <p:spPr>
            <a:xfrm>
              <a:off x="1" y="-1"/>
              <a:ext cx="4423169" cy="5247982"/>
            </a:xfrm>
            <a:custGeom>
              <a:avLst/>
              <a:gdLst/>
              <a:ahLst/>
              <a:cxnLst/>
              <a:rect l="l" t="t" r="r" b="b"/>
              <a:pathLst>
                <a:path w="5234519" h="6210629" extrusionOk="0">
                  <a:moveTo>
                    <a:pt x="1082595" y="0"/>
                  </a:moveTo>
                  <a:lnTo>
                    <a:pt x="3027450" y="0"/>
                  </a:lnTo>
                  <a:lnTo>
                    <a:pt x="3291029" y="96471"/>
                  </a:lnTo>
                  <a:cubicBezTo>
                    <a:pt x="4433137" y="579542"/>
                    <a:pt x="5234519" y="1710443"/>
                    <a:pt x="5234519" y="3028517"/>
                  </a:cubicBezTo>
                  <a:cubicBezTo>
                    <a:pt x="5234519" y="4785949"/>
                    <a:pt x="3809839" y="6210629"/>
                    <a:pt x="2052407" y="6210629"/>
                  </a:cubicBezTo>
                  <a:cubicBezTo>
                    <a:pt x="1283531" y="6210629"/>
                    <a:pt x="578345" y="5937936"/>
                    <a:pt x="28288" y="5483989"/>
                  </a:cubicBezTo>
                  <a:lnTo>
                    <a:pt x="0" y="5458279"/>
                  </a:lnTo>
                  <a:lnTo>
                    <a:pt x="0" y="598754"/>
                  </a:lnTo>
                  <a:lnTo>
                    <a:pt x="28288" y="573044"/>
                  </a:lnTo>
                  <a:cubicBezTo>
                    <a:pt x="303317" y="346070"/>
                    <a:pt x="617127" y="164410"/>
                    <a:pt x="958290" y="39494"/>
                  </a:cubicBezTo>
                  <a:close/>
                </a:path>
              </a:pathLst>
            </a:custGeom>
            <a:noFill/>
            <a:ln>
              <a:noFill/>
            </a:ln>
          </p:spPr>
        </p:pic>
      </p:grpSp>
      <p:sp>
        <p:nvSpPr>
          <p:cNvPr id="38" name="Google Shape;38;p32"/>
          <p:cNvSpPr txBox="1">
            <a:spLocks noGrp="1"/>
          </p:cNvSpPr>
          <p:nvPr>
            <p:ph type="title"/>
          </p:nvPr>
        </p:nvSpPr>
        <p:spPr>
          <a:xfrm>
            <a:off x="3004575" y="3476150"/>
            <a:ext cx="5995800" cy="1603200"/>
          </a:xfrm>
          <a:prstGeom prst="rect">
            <a:avLst/>
          </a:prstGeom>
          <a:solidFill>
            <a:srgbClr val="DE3075">
              <a:alpha val="63921"/>
            </a:srgbClr>
          </a:solidFill>
          <a:ln>
            <a:noFill/>
          </a:ln>
        </p:spPr>
        <p:txBody>
          <a:bodyPr spcFirstLastPara="1" wrap="square" lIns="91425" tIns="45700" rIns="91425" bIns="45700" anchor="t" anchorCtr="0">
            <a:noAutofit/>
          </a:bodyPr>
          <a:lstStyle>
            <a:lvl1pPr lvl="0" algn="r">
              <a:lnSpc>
                <a:spcPct val="90000"/>
              </a:lnSpc>
              <a:spcBef>
                <a:spcPts val="0"/>
              </a:spcBef>
              <a:spcAft>
                <a:spcPts val="0"/>
              </a:spcAft>
              <a:buSzPts val="3000"/>
              <a:buNone/>
              <a:defRPr sz="5400">
                <a:latin typeface="Calibri"/>
                <a:ea typeface="Calibri"/>
                <a:cs typeface="Calibri"/>
                <a:sym typeface="Calibri"/>
              </a:defRPr>
            </a:lvl1pPr>
            <a:lvl2pPr lvl="1" algn="r">
              <a:lnSpc>
                <a:spcPct val="100000"/>
              </a:lnSpc>
              <a:spcBef>
                <a:spcPts val="0"/>
              </a:spcBef>
              <a:spcAft>
                <a:spcPts val="0"/>
              </a:spcAft>
              <a:buSzPts val="3000"/>
              <a:buNone/>
              <a:defRPr sz="5400"/>
            </a:lvl2pPr>
            <a:lvl3pPr lvl="2" algn="r">
              <a:lnSpc>
                <a:spcPct val="100000"/>
              </a:lnSpc>
              <a:spcBef>
                <a:spcPts val="0"/>
              </a:spcBef>
              <a:spcAft>
                <a:spcPts val="0"/>
              </a:spcAft>
              <a:buSzPts val="3000"/>
              <a:buNone/>
              <a:defRPr sz="5400"/>
            </a:lvl3pPr>
            <a:lvl4pPr lvl="3" algn="r">
              <a:lnSpc>
                <a:spcPct val="100000"/>
              </a:lnSpc>
              <a:spcBef>
                <a:spcPts val="0"/>
              </a:spcBef>
              <a:spcAft>
                <a:spcPts val="0"/>
              </a:spcAft>
              <a:buSzPts val="3000"/>
              <a:buNone/>
              <a:defRPr sz="5400"/>
            </a:lvl4pPr>
            <a:lvl5pPr lvl="4" algn="r">
              <a:lnSpc>
                <a:spcPct val="100000"/>
              </a:lnSpc>
              <a:spcBef>
                <a:spcPts val="0"/>
              </a:spcBef>
              <a:spcAft>
                <a:spcPts val="0"/>
              </a:spcAft>
              <a:buSzPts val="3000"/>
              <a:buNone/>
              <a:defRPr sz="5400"/>
            </a:lvl5pPr>
            <a:lvl6pPr lvl="5" algn="r">
              <a:lnSpc>
                <a:spcPct val="100000"/>
              </a:lnSpc>
              <a:spcBef>
                <a:spcPts val="0"/>
              </a:spcBef>
              <a:spcAft>
                <a:spcPts val="0"/>
              </a:spcAft>
              <a:buSzPts val="3000"/>
              <a:buNone/>
              <a:defRPr sz="5400"/>
            </a:lvl6pPr>
            <a:lvl7pPr lvl="6" algn="r">
              <a:lnSpc>
                <a:spcPct val="100000"/>
              </a:lnSpc>
              <a:spcBef>
                <a:spcPts val="0"/>
              </a:spcBef>
              <a:spcAft>
                <a:spcPts val="0"/>
              </a:spcAft>
              <a:buSzPts val="3000"/>
              <a:buNone/>
              <a:defRPr sz="5400"/>
            </a:lvl7pPr>
            <a:lvl8pPr lvl="7" algn="r">
              <a:lnSpc>
                <a:spcPct val="100000"/>
              </a:lnSpc>
              <a:spcBef>
                <a:spcPts val="0"/>
              </a:spcBef>
              <a:spcAft>
                <a:spcPts val="0"/>
              </a:spcAft>
              <a:buSzPts val="3000"/>
              <a:buNone/>
              <a:defRPr sz="5400"/>
            </a:lvl8pPr>
            <a:lvl9pPr lvl="8" algn="r">
              <a:lnSpc>
                <a:spcPct val="100000"/>
              </a:lnSpc>
              <a:spcBef>
                <a:spcPts val="0"/>
              </a:spcBef>
              <a:spcAft>
                <a:spcPts val="0"/>
              </a:spcAft>
              <a:buSzPts val="3000"/>
              <a:buNone/>
              <a:defRPr sz="54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ítulo y objetos 1">
  <p:cSld name="Título y objetos 1">
    <p:spTree>
      <p:nvGrpSpPr>
        <p:cNvPr id="1" name="Shape 39"/>
        <p:cNvGrpSpPr/>
        <p:nvPr/>
      </p:nvGrpSpPr>
      <p:grpSpPr>
        <a:xfrm>
          <a:off x="0" y="0"/>
          <a:ext cx="0" cy="0"/>
          <a:chOff x="0" y="0"/>
          <a:chExt cx="0" cy="0"/>
        </a:xfrm>
      </p:grpSpPr>
      <p:sp>
        <p:nvSpPr>
          <p:cNvPr id="40" name="Google Shape;40;p33"/>
          <p:cNvSpPr/>
          <p:nvPr/>
        </p:nvSpPr>
        <p:spPr>
          <a:xfrm>
            <a:off x="1372975" y="212725"/>
            <a:ext cx="4806374" cy="813000"/>
          </a:xfrm>
          <a:prstGeom prst="parallelogram">
            <a:avLst>
              <a:gd name="adj" fmla="val 4531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Bebas Neue"/>
              <a:ea typeface="Bebas Neue"/>
              <a:cs typeface="Bebas Neue"/>
              <a:sym typeface="Bebas Neue"/>
            </a:endParaRPr>
          </a:p>
        </p:txBody>
      </p:sp>
      <p:sp>
        <p:nvSpPr>
          <p:cNvPr id="41" name="Google Shape;41;p33"/>
          <p:cNvSpPr/>
          <p:nvPr/>
        </p:nvSpPr>
        <p:spPr>
          <a:xfrm>
            <a:off x="770850" y="212725"/>
            <a:ext cx="903600" cy="813000"/>
          </a:xfrm>
          <a:prstGeom prst="parallelogram">
            <a:avLst>
              <a:gd name="adj" fmla="val 45310"/>
            </a:avLst>
          </a:prstGeom>
          <a:solidFill>
            <a:srgbClr val="81899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 name="Google Shape;42;p33"/>
          <p:cNvSpPr/>
          <p:nvPr/>
        </p:nvSpPr>
        <p:spPr>
          <a:xfrm>
            <a:off x="146422" y="212725"/>
            <a:ext cx="903600" cy="813000"/>
          </a:xfrm>
          <a:prstGeom prst="parallelogram">
            <a:avLst>
              <a:gd name="adj" fmla="val 45310"/>
            </a:avLst>
          </a:prstGeom>
          <a:gradFill>
            <a:gsLst>
              <a:gs pos="0">
                <a:srgbClr val="FFFFFF"/>
              </a:gs>
              <a:gs pos="65000">
                <a:schemeClr val="dk2"/>
              </a:gs>
              <a:gs pos="100000">
                <a:schemeClr val="dk2"/>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 name="Google Shape;43;p33"/>
          <p:cNvSpPr txBox="1">
            <a:spLocks noGrp="1"/>
          </p:cNvSpPr>
          <p:nvPr>
            <p:ph type="title"/>
          </p:nvPr>
        </p:nvSpPr>
        <p:spPr>
          <a:xfrm>
            <a:off x="1763699" y="212725"/>
            <a:ext cx="4288185" cy="8130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rgbClr val="818990"/>
              </a:buClr>
              <a:buSzPts val="1800"/>
              <a:buNone/>
              <a:defRPr>
                <a:latin typeface="Calibri"/>
                <a:ea typeface="Calibri"/>
                <a:cs typeface="Calibri"/>
                <a:sym typeface="Calibri"/>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pic>
        <p:nvPicPr>
          <p:cNvPr id="44" name="Google Shape;44;p33"/>
          <p:cNvPicPr preferRelativeResize="0"/>
          <p:nvPr/>
        </p:nvPicPr>
        <p:blipFill rotWithShape="1">
          <a:blip r:embed="rId2">
            <a:alphaModFix/>
          </a:blip>
          <a:srcRect/>
          <a:stretch/>
        </p:blipFill>
        <p:spPr>
          <a:xfrm>
            <a:off x="6179349" y="389413"/>
            <a:ext cx="2746703" cy="459625"/>
          </a:xfrm>
          <a:prstGeom prst="rect">
            <a:avLst/>
          </a:prstGeom>
          <a:noFill/>
          <a:ln>
            <a:noFill/>
          </a:ln>
        </p:spPr>
      </p:pic>
      <p:sp>
        <p:nvSpPr>
          <p:cNvPr id="45" name="Google Shape;45;p33"/>
          <p:cNvSpPr txBox="1">
            <a:spLocks noGrp="1"/>
          </p:cNvSpPr>
          <p:nvPr>
            <p:ph type="body" idx="1"/>
          </p:nvPr>
        </p:nvSpPr>
        <p:spPr>
          <a:xfrm>
            <a:off x="294150" y="1218600"/>
            <a:ext cx="8555700" cy="5137800"/>
          </a:xfrm>
          <a:prstGeom prst="rect">
            <a:avLst/>
          </a:prstGeom>
          <a:noFill/>
          <a:ln>
            <a:noFill/>
          </a:ln>
        </p:spPr>
        <p:txBody>
          <a:bodyPr spcFirstLastPara="1" wrap="square" lIns="91425" tIns="45700" rIns="91425" bIns="45700" anchor="t" anchorCtr="0">
            <a:noAutofit/>
          </a:bodyPr>
          <a:lstStyle>
            <a:lvl1pPr marL="457200" marR="0" lvl="0" indent="-406400" algn="l">
              <a:lnSpc>
                <a:spcPct val="90000"/>
              </a:lnSpc>
              <a:spcBef>
                <a:spcPts val="1000"/>
              </a:spcBef>
              <a:spcAft>
                <a:spcPts val="0"/>
              </a:spcAft>
              <a:buClr>
                <a:srgbClr val="DE3075"/>
              </a:buClr>
              <a:buSzPts val="2800"/>
              <a:buFont typeface="Franklin Gothic"/>
              <a:buChar char="»"/>
              <a:defRPr sz="2400" i="0" u="none" strike="noStrike" cap="none">
                <a:solidFill>
                  <a:srgbClr val="818990"/>
                </a:solidFill>
                <a:latin typeface="Calibri"/>
                <a:ea typeface="Calibri"/>
                <a:cs typeface="Calibri"/>
                <a:sym typeface="Calibri"/>
              </a:defRPr>
            </a:lvl1pPr>
            <a:lvl2pPr marL="914400" marR="0" lvl="1" indent="-381000" algn="l">
              <a:lnSpc>
                <a:spcPct val="90000"/>
              </a:lnSpc>
              <a:spcBef>
                <a:spcPts val="500"/>
              </a:spcBef>
              <a:spcAft>
                <a:spcPts val="0"/>
              </a:spcAft>
              <a:buClr>
                <a:schemeClr val="accent2"/>
              </a:buClr>
              <a:buSzPts val="2400"/>
              <a:buFont typeface="Franklin Gothic"/>
              <a:buChar char="•"/>
              <a:defRPr sz="2000" i="0" u="none" strike="noStrike" cap="none">
                <a:solidFill>
                  <a:srgbClr val="818990"/>
                </a:solidFill>
                <a:latin typeface="Franklin Gothic"/>
                <a:ea typeface="Franklin Gothic"/>
                <a:cs typeface="Franklin Gothic"/>
                <a:sym typeface="Franklin Gothic"/>
              </a:defRPr>
            </a:lvl2pPr>
            <a:lvl3pPr marL="1371600" marR="0" lvl="2" indent="-342900" algn="l">
              <a:lnSpc>
                <a:spcPct val="90000"/>
              </a:lnSpc>
              <a:spcBef>
                <a:spcPts val="500"/>
              </a:spcBef>
              <a:spcAft>
                <a:spcPts val="0"/>
              </a:spcAft>
              <a:buClr>
                <a:schemeClr val="dk2"/>
              </a:buClr>
              <a:buSzPts val="1800"/>
              <a:buFont typeface="Franklin Gothic"/>
              <a:buChar char="○"/>
              <a:defRPr sz="1800" i="0" u="none" strike="noStrike" cap="none">
                <a:solidFill>
                  <a:schemeClr val="dk2"/>
                </a:solidFill>
                <a:latin typeface="Franklin Gothic"/>
                <a:ea typeface="Franklin Gothic"/>
                <a:cs typeface="Franklin Gothic"/>
                <a:sym typeface="Franklin Gothic"/>
              </a:defRPr>
            </a:lvl3pPr>
            <a:lvl4pPr marL="1828800" marR="0" lvl="3" indent="-330200" algn="l">
              <a:lnSpc>
                <a:spcPct val="90000"/>
              </a:lnSpc>
              <a:spcBef>
                <a:spcPts val="500"/>
              </a:spcBef>
              <a:spcAft>
                <a:spcPts val="0"/>
              </a:spcAft>
              <a:buClr>
                <a:schemeClr val="dk2"/>
              </a:buClr>
              <a:buSzPts val="1600"/>
              <a:buFont typeface="Franklin Gothic"/>
              <a:buChar char="•"/>
              <a:defRPr sz="1600" i="0" u="none" strike="noStrike" cap="none">
                <a:solidFill>
                  <a:schemeClr val="dk2"/>
                </a:solidFill>
                <a:latin typeface="Franklin Gothic"/>
                <a:ea typeface="Franklin Gothic"/>
                <a:cs typeface="Franklin Gothic"/>
                <a:sym typeface="Franklin Gothic"/>
              </a:defRPr>
            </a:lvl4pPr>
            <a:lvl5pPr marL="2286000" marR="0" lvl="4" indent="-317500" algn="l">
              <a:lnSpc>
                <a:spcPct val="90000"/>
              </a:lnSpc>
              <a:spcBef>
                <a:spcPts val="500"/>
              </a:spcBef>
              <a:spcAft>
                <a:spcPts val="0"/>
              </a:spcAft>
              <a:buClr>
                <a:schemeClr val="dk2"/>
              </a:buClr>
              <a:buSzPts val="1400"/>
              <a:buFont typeface="Franklin Gothic"/>
              <a:buChar char="•"/>
              <a:defRPr i="0" u="none" strike="noStrike" cap="none">
                <a:solidFill>
                  <a:schemeClr val="dk2"/>
                </a:solidFill>
                <a:latin typeface="Franklin Gothic"/>
                <a:ea typeface="Franklin Gothic"/>
                <a:cs typeface="Franklin Gothic"/>
                <a:sym typeface="Franklin Gothic"/>
              </a:defRPr>
            </a:lvl5pPr>
            <a:lvl6pPr marL="2743200" marR="0" lvl="5" indent="-304800" algn="l">
              <a:lnSpc>
                <a:spcPct val="90000"/>
              </a:lnSpc>
              <a:spcBef>
                <a:spcPts val="500"/>
              </a:spcBef>
              <a:spcAft>
                <a:spcPts val="0"/>
              </a:spcAft>
              <a:buClr>
                <a:schemeClr val="dk2"/>
              </a:buClr>
              <a:buSzPts val="1200"/>
              <a:buFont typeface="Franklin Gothic"/>
              <a:buChar char="•"/>
              <a:defRPr sz="1200" i="0" u="none" strike="noStrike" cap="none">
                <a:solidFill>
                  <a:schemeClr val="dk2"/>
                </a:solidFill>
                <a:latin typeface="Franklin Gothic"/>
                <a:ea typeface="Franklin Gothic"/>
                <a:cs typeface="Franklin Gothic"/>
                <a:sym typeface="Franklin Gothic"/>
              </a:defRPr>
            </a:lvl6pPr>
            <a:lvl7pPr marL="3200400" marR="0" lvl="6" indent="-292100" algn="l">
              <a:lnSpc>
                <a:spcPct val="90000"/>
              </a:lnSpc>
              <a:spcBef>
                <a:spcPts val="500"/>
              </a:spcBef>
              <a:spcAft>
                <a:spcPts val="0"/>
              </a:spcAft>
              <a:buClr>
                <a:schemeClr val="dk2"/>
              </a:buClr>
              <a:buSzPts val="1000"/>
              <a:buFont typeface="Franklin Gothic"/>
              <a:buChar char="•"/>
              <a:defRPr sz="1000" i="0" u="none" strike="noStrike" cap="none">
                <a:solidFill>
                  <a:schemeClr val="dk2"/>
                </a:solidFill>
                <a:latin typeface="Franklin Gothic"/>
                <a:ea typeface="Franklin Gothic"/>
                <a:cs typeface="Franklin Gothic"/>
                <a:sym typeface="Franklin Gothic"/>
              </a:defRPr>
            </a:lvl7pPr>
            <a:lvl8pPr marL="3657600" marR="0" lvl="7" indent="-279400" algn="l">
              <a:lnSpc>
                <a:spcPct val="90000"/>
              </a:lnSpc>
              <a:spcBef>
                <a:spcPts val="500"/>
              </a:spcBef>
              <a:spcAft>
                <a:spcPts val="0"/>
              </a:spcAft>
              <a:buClr>
                <a:schemeClr val="dk2"/>
              </a:buClr>
              <a:buSzPts val="800"/>
              <a:buFont typeface="Franklin Gothic"/>
              <a:buChar char="•"/>
              <a:defRPr sz="800" i="0" u="none" strike="noStrike" cap="none">
                <a:solidFill>
                  <a:schemeClr val="dk2"/>
                </a:solidFill>
                <a:latin typeface="Franklin Gothic"/>
                <a:ea typeface="Franklin Gothic"/>
                <a:cs typeface="Franklin Gothic"/>
                <a:sym typeface="Franklin Gothic"/>
              </a:defRPr>
            </a:lvl8pPr>
            <a:lvl9pPr marL="4114800" marR="0" lvl="8" indent="-266700" algn="l">
              <a:lnSpc>
                <a:spcPct val="90000"/>
              </a:lnSpc>
              <a:spcBef>
                <a:spcPts val="500"/>
              </a:spcBef>
              <a:spcAft>
                <a:spcPts val="0"/>
              </a:spcAft>
              <a:buClr>
                <a:schemeClr val="dk2"/>
              </a:buClr>
              <a:buSzPts val="600"/>
              <a:buFont typeface="Franklin Gothic"/>
              <a:buChar char="•"/>
              <a:defRPr sz="600" i="0" u="none" strike="noStrike" cap="none">
                <a:solidFill>
                  <a:schemeClr val="dk2"/>
                </a:solidFill>
                <a:latin typeface="Franklin Gothic"/>
                <a:ea typeface="Franklin Gothic"/>
                <a:cs typeface="Franklin Gothic"/>
                <a:sym typeface="Franklin Gothic"/>
              </a:defRPr>
            </a:lvl9pPr>
          </a:lstStyle>
          <a:p>
            <a:endParaRPr/>
          </a:p>
        </p:txBody>
      </p:sp>
      <p:sp>
        <p:nvSpPr>
          <p:cNvPr id="46" name="Google Shape;46;p33"/>
          <p:cNvSpPr txBox="1"/>
          <p:nvPr/>
        </p:nvSpPr>
        <p:spPr>
          <a:xfrm>
            <a:off x="6915150" y="6356351"/>
            <a:ext cx="20574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6C7A8A"/>
                </a:solidFill>
                <a:latin typeface="Roboto Mono"/>
                <a:ea typeface="Roboto Mono"/>
                <a:cs typeface="Roboto Mono"/>
                <a:sym typeface="Roboto Mono"/>
              </a:rPr>
              <a:t>‹Nº›</a:t>
            </a:fld>
            <a:endParaRPr sz="1200" b="0" i="0" u="none" strike="noStrike" cap="none">
              <a:solidFill>
                <a:srgbClr val="6C7A8A"/>
              </a:solidFill>
              <a:latin typeface="Roboto Mono"/>
              <a:ea typeface="Roboto Mono"/>
              <a:cs typeface="Roboto Mono"/>
              <a:sym typeface="Roboto Mono"/>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
        <p:cNvGrpSpPr/>
        <p:nvPr/>
      </p:nvGrpSpPr>
      <p:grpSpPr>
        <a:xfrm>
          <a:off x="0" y="0"/>
          <a:ext cx="0" cy="0"/>
          <a:chOff x="0" y="0"/>
          <a:chExt cx="0" cy="0"/>
        </a:xfrm>
      </p:grpSpPr>
      <p:sp>
        <p:nvSpPr>
          <p:cNvPr id="6" name="Google Shape;6;p27"/>
          <p:cNvSpPr txBox="1">
            <a:spLocks noGrp="1"/>
          </p:cNvSpPr>
          <p:nvPr>
            <p:ph type="body" idx="1"/>
          </p:nvPr>
        </p:nvSpPr>
        <p:spPr>
          <a:xfrm>
            <a:off x="294150" y="1218600"/>
            <a:ext cx="8555700" cy="5137800"/>
          </a:xfrm>
          <a:prstGeom prst="rect">
            <a:avLst/>
          </a:prstGeom>
          <a:noFill/>
          <a:ln>
            <a:noFill/>
          </a:ln>
        </p:spPr>
        <p:txBody>
          <a:bodyPr spcFirstLastPara="1" wrap="square" lIns="90000" tIns="45700" rIns="91425" bIns="45700" anchor="t" anchorCtr="0">
            <a:noAutofit/>
          </a:bodyPr>
          <a:lstStyle>
            <a:lvl1pPr marL="457200" marR="0" lvl="0" indent="-406400" algn="l" rtl="0">
              <a:lnSpc>
                <a:spcPct val="90000"/>
              </a:lnSpc>
              <a:spcBef>
                <a:spcPts val="1000"/>
              </a:spcBef>
              <a:spcAft>
                <a:spcPts val="0"/>
              </a:spcAft>
              <a:buClr>
                <a:srgbClr val="DE3075"/>
              </a:buClr>
              <a:buSzPts val="2800"/>
              <a:buFont typeface="Franklin Gothic"/>
              <a:buChar char="»"/>
              <a:defRPr sz="2400" b="0" i="0" u="none" strike="noStrike" cap="none">
                <a:solidFill>
                  <a:srgbClr val="818990"/>
                </a:solidFill>
                <a:latin typeface="Franklin Gothic"/>
                <a:ea typeface="Franklin Gothic"/>
                <a:cs typeface="Franklin Gothic"/>
                <a:sym typeface="Franklin Gothic"/>
              </a:defRPr>
            </a:lvl1pPr>
            <a:lvl2pPr marL="914400" marR="0" lvl="1" indent="-381000" algn="l" rtl="0">
              <a:lnSpc>
                <a:spcPct val="90000"/>
              </a:lnSpc>
              <a:spcBef>
                <a:spcPts val="500"/>
              </a:spcBef>
              <a:spcAft>
                <a:spcPts val="0"/>
              </a:spcAft>
              <a:buClr>
                <a:schemeClr val="accent2"/>
              </a:buClr>
              <a:buSzPts val="2400"/>
              <a:buFont typeface="Franklin Gothic"/>
              <a:buChar char="•"/>
              <a:defRPr sz="2000" b="0" i="0" u="none" strike="noStrike" cap="none">
                <a:solidFill>
                  <a:srgbClr val="818990"/>
                </a:solidFill>
                <a:latin typeface="Franklin Gothic"/>
                <a:ea typeface="Franklin Gothic"/>
                <a:cs typeface="Franklin Gothic"/>
                <a:sym typeface="Franklin Gothic"/>
              </a:defRPr>
            </a:lvl2pPr>
            <a:lvl3pPr marL="1371600" marR="0" lvl="2" indent="-342900" algn="l" rtl="0">
              <a:lnSpc>
                <a:spcPct val="90000"/>
              </a:lnSpc>
              <a:spcBef>
                <a:spcPts val="500"/>
              </a:spcBef>
              <a:spcAft>
                <a:spcPts val="0"/>
              </a:spcAft>
              <a:buClr>
                <a:schemeClr val="dk2"/>
              </a:buClr>
              <a:buSzPts val="1800"/>
              <a:buFont typeface="Franklin Gothic"/>
              <a:buChar char="○"/>
              <a:defRPr sz="1800" b="0" i="0" u="none" strike="noStrike" cap="none">
                <a:solidFill>
                  <a:schemeClr val="dk2"/>
                </a:solidFill>
                <a:latin typeface="Franklin Gothic"/>
                <a:ea typeface="Franklin Gothic"/>
                <a:cs typeface="Franklin Gothic"/>
                <a:sym typeface="Franklin Gothic"/>
              </a:defRPr>
            </a:lvl3pPr>
            <a:lvl4pPr marL="1828800" marR="0" lvl="3" indent="-330200" algn="l" rtl="0">
              <a:lnSpc>
                <a:spcPct val="90000"/>
              </a:lnSpc>
              <a:spcBef>
                <a:spcPts val="500"/>
              </a:spcBef>
              <a:spcAft>
                <a:spcPts val="0"/>
              </a:spcAft>
              <a:buClr>
                <a:schemeClr val="dk2"/>
              </a:buClr>
              <a:buSzPts val="1600"/>
              <a:buFont typeface="Franklin Gothic"/>
              <a:buChar char="•"/>
              <a:defRPr sz="1600" b="0" i="0" u="none" strike="noStrike" cap="none">
                <a:solidFill>
                  <a:schemeClr val="dk2"/>
                </a:solidFill>
                <a:latin typeface="Franklin Gothic"/>
                <a:ea typeface="Franklin Gothic"/>
                <a:cs typeface="Franklin Gothic"/>
                <a:sym typeface="Franklin Gothic"/>
              </a:defRPr>
            </a:lvl4pPr>
            <a:lvl5pPr marL="2286000" marR="0" lvl="4" indent="-317500" algn="l" rtl="0">
              <a:lnSpc>
                <a:spcPct val="90000"/>
              </a:lnSpc>
              <a:spcBef>
                <a:spcPts val="500"/>
              </a:spcBef>
              <a:spcAft>
                <a:spcPts val="0"/>
              </a:spcAft>
              <a:buClr>
                <a:schemeClr val="dk2"/>
              </a:buClr>
              <a:buSzPts val="1400"/>
              <a:buFont typeface="Franklin Gothic"/>
              <a:buChar char="•"/>
              <a:defRPr sz="1400" b="0" i="0" u="none" strike="noStrike" cap="none">
                <a:solidFill>
                  <a:schemeClr val="dk2"/>
                </a:solidFill>
                <a:latin typeface="Franklin Gothic"/>
                <a:ea typeface="Franklin Gothic"/>
                <a:cs typeface="Franklin Gothic"/>
                <a:sym typeface="Franklin Gothic"/>
              </a:defRPr>
            </a:lvl5pPr>
            <a:lvl6pPr marL="2743200" marR="0" lvl="5" indent="-304800" algn="l" rtl="0">
              <a:lnSpc>
                <a:spcPct val="90000"/>
              </a:lnSpc>
              <a:spcBef>
                <a:spcPts val="500"/>
              </a:spcBef>
              <a:spcAft>
                <a:spcPts val="0"/>
              </a:spcAft>
              <a:buClr>
                <a:schemeClr val="dk2"/>
              </a:buClr>
              <a:buSzPts val="1200"/>
              <a:buFont typeface="Franklin Gothic"/>
              <a:buChar char="•"/>
              <a:defRPr sz="1200" b="0" i="0" u="none" strike="noStrike" cap="none">
                <a:solidFill>
                  <a:schemeClr val="dk2"/>
                </a:solidFill>
                <a:latin typeface="Franklin Gothic"/>
                <a:ea typeface="Franklin Gothic"/>
                <a:cs typeface="Franklin Gothic"/>
                <a:sym typeface="Franklin Gothic"/>
              </a:defRPr>
            </a:lvl6pPr>
            <a:lvl7pPr marL="3200400" marR="0" lvl="6" indent="-292100" algn="l" rtl="0">
              <a:lnSpc>
                <a:spcPct val="90000"/>
              </a:lnSpc>
              <a:spcBef>
                <a:spcPts val="500"/>
              </a:spcBef>
              <a:spcAft>
                <a:spcPts val="0"/>
              </a:spcAft>
              <a:buClr>
                <a:schemeClr val="dk2"/>
              </a:buClr>
              <a:buSzPts val="1000"/>
              <a:buFont typeface="Franklin Gothic"/>
              <a:buChar char="•"/>
              <a:defRPr sz="1000" b="0" i="0" u="none" strike="noStrike" cap="none">
                <a:solidFill>
                  <a:schemeClr val="dk2"/>
                </a:solidFill>
                <a:latin typeface="Franklin Gothic"/>
                <a:ea typeface="Franklin Gothic"/>
                <a:cs typeface="Franklin Gothic"/>
                <a:sym typeface="Franklin Gothic"/>
              </a:defRPr>
            </a:lvl7pPr>
            <a:lvl8pPr marL="3657600" marR="0" lvl="7" indent="-279400" algn="l" rtl="0">
              <a:lnSpc>
                <a:spcPct val="90000"/>
              </a:lnSpc>
              <a:spcBef>
                <a:spcPts val="500"/>
              </a:spcBef>
              <a:spcAft>
                <a:spcPts val="0"/>
              </a:spcAft>
              <a:buClr>
                <a:schemeClr val="dk2"/>
              </a:buClr>
              <a:buSzPts val="800"/>
              <a:buFont typeface="Franklin Gothic"/>
              <a:buChar char="•"/>
              <a:defRPr sz="800" b="0" i="0" u="none" strike="noStrike" cap="none">
                <a:solidFill>
                  <a:schemeClr val="dk2"/>
                </a:solidFill>
                <a:latin typeface="Franklin Gothic"/>
                <a:ea typeface="Franklin Gothic"/>
                <a:cs typeface="Franklin Gothic"/>
                <a:sym typeface="Franklin Gothic"/>
              </a:defRPr>
            </a:lvl8pPr>
            <a:lvl9pPr marL="4114800" marR="0" lvl="8" indent="-266700" algn="l" rtl="0">
              <a:lnSpc>
                <a:spcPct val="90000"/>
              </a:lnSpc>
              <a:spcBef>
                <a:spcPts val="500"/>
              </a:spcBef>
              <a:spcAft>
                <a:spcPts val="0"/>
              </a:spcAft>
              <a:buClr>
                <a:schemeClr val="dk2"/>
              </a:buClr>
              <a:buSzPts val="600"/>
              <a:buFont typeface="Franklin Gothic"/>
              <a:buChar char="•"/>
              <a:defRPr sz="600" b="0" i="0" u="none" strike="noStrike" cap="none">
                <a:solidFill>
                  <a:schemeClr val="dk2"/>
                </a:solidFill>
                <a:latin typeface="Franklin Gothic"/>
                <a:ea typeface="Franklin Gothic"/>
                <a:cs typeface="Franklin Gothic"/>
                <a:sym typeface="Franklin Gothic"/>
              </a:defRPr>
            </a:lvl9pPr>
          </a:lstStyle>
          <a:p>
            <a:endParaRPr/>
          </a:p>
        </p:txBody>
      </p:sp>
      <p:sp>
        <p:nvSpPr>
          <p:cNvPr id="7" name="Google Shape;7;p27"/>
          <p:cNvSpPr txBox="1">
            <a:spLocks noGrp="1"/>
          </p:cNvSpPr>
          <p:nvPr>
            <p:ph type="sldNum" idx="12"/>
          </p:nvPr>
        </p:nvSpPr>
        <p:spPr>
          <a:xfrm>
            <a:off x="6915150" y="6356351"/>
            <a:ext cx="20574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6C7A8A"/>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6C7A8A"/>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6C7A8A"/>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6C7A8A"/>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6C7A8A"/>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6C7A8A"/>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6C7A8A"/>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6C7A8A"/>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6C7A8A"/>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‹Nº›</a:t>
            </a:fld>
            <a:endParaRPr/>
          </a:p>
        </p:txBody>
      </p:sp>
      <p:sp>
        <p:nvSpPr>
          <p:cNvPr id="8" name="Google Shape;8;p27"/>
          <p:cNvSpPr txBox="1">
            <a:spLocks noGrp="1"/>
          </p:cNvSpPr>
          <p:nvPr>
            <p:ph type="title"/>
          </p:nvPr>
        </p:nvSpPr>
        <p:spPr>
          <a:xfrm>
            <a:off x="1763700" y="212725"/>
            <a:ext cx="6751800" cy="8130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rgbClr val="FFFFFF"/>
              </a:buClr>
              <a:buSzPts val="3000"/>
              <a:buFont typeface="Roboto Condensed"/>
              <a:buNone/>
              <a:defRPr sz="3000" b="0" i="0" u="none" strike="noStrike" cap="none">
                <a:solidFill>
                  <a:srgbClr val="FFFFFF"/>
                </a:solidFill>
                <a:latin typeface="Roboto Condensed"/>
                <a:ea typeface="Roboto Condensed"/>
                <a:cs typeface="Roboto Condensed"/>
                <a:sym typeface="Roboto Condensed"/>
              </a:defRPr>
            </a:lvl1pPr>
            <a:lvl2pPr marR="0" lvl="1" algn="l" rtl="0">
              <a:lnSpc>
                <a:spcPct val="100000"/>
              </a:lnSpc>
              <a:spcBef>
                <a:spcPts val="0"/>
              </a:spcBef>
              <a:spcAft>
                <a:spcPts val="0"/>
              </a:spcAft>
              <a:buClr>
                <a:srgbClr val="FFFFFF"/>
              </a:buClr>
              <a:buSzPts val="3000"/>
              <a:buFont typeface="Roboto Condensed"/>
              <a:buNone/>
              <a:defRPr sz="3000" b="0" i="0" u="none" strike="noStrike" cap="none">
                <a:solidFill>
                  <a:srgbClr val="FFFFFF"/>
                </a:solidFill>
                <a:latin typeface="Roboto Condensed"/>
                <a:ea typeface="Roboto Condensed"/>
                <a:cs typeface="Roboto Condensed"/>
                <a:sym typeface="Roboto Condensed"/>
              </a:defRPr>
            </a:lvl2pPr>
            <a:lvl3pPr marR="0" lvl="2" algn="l" rtl="0">
              <a:lnSpc>
                <a:spcPct val="100000"/>
              </a:lnSpc>
              <a:spcBef>
                <a:spcPts val="0"/>
              </a:spcBef>
              <a:spcAft>
                <a:spcPts val="0"/>
              </a:spcAft>
              <a:buClr>
                <a:srgbClr val="FFFFFF"/>
              </a:buClr>
              <a:buSzPts val="3000"/>
              <a:buFont typeface="Roboto Condensed"/>
              <a:buNone/>
              <a:defRPr sz="3000" b="0" i="0" u="none" strike="noStrike" cap="none">
                <a:solidFill>
                  <a:srgbClr val="FFFFFF"/>
                </a:solidFill>
                <a:latin typeface="Roboto Condensed"/>
                <a:ea typeface="Roboto Condensed"/>
                <a:cs typeface="Roboto Condensed"/>
                <a:sym typeface="Roboto Condensed"/>
              </a:defRPr>
            </a:lvl3pPr>
            <a:lvl4pPr marR="0" lvl="3" algn="l" rtl="0">
              <a:lnSpc>
                <a:spcPct val="100000"/>
              </a:lnSpc>
              <a:spcBef>
                <a:spcPts val="0"/>
              </a:spcBef>
              <a:spcAft>
                <a:spcPts val="0"/>
              </a:spcAft>
              <a:buClr>
                <a:srgbClr val="FFFFFF"/>
              </a:buClr>
              <a:buSzPts val="3000"/>
              <a:buFont typeface="Roboto Condensed"/>
              <a:buNone/>
              <a:defRPr sz="3000" b="0" i="0" u="none" strike="noStrike" cap="none">
                <a:solidFill>
                  <a:srgbClr val="FFFFFF"/>
                </a:solidFill>
                <a:latin typeface="Roboto Condensed"/>
                <a:ea typeface="Roboto Condensed"/>
                <a:cs typeface="Roboto Condensed"/>
                <a:sym typeface="Roboto Condensed"/>
              </a:defRPr>
            </a:lvl4pPr>
            <a:lvl5pPr marR="0" lvl="4" algn="l" rtl="0">
              <a:lnSpc>
                <a:spcPct val="100000"/>
              </a:lnSpc>
              <a:spcBef>
                <a:spcPts val="0"/>
              </a:spcBef>
              <a:spcAft>
                <a:spcPts val="0"/>
              </a:spcAft>
              <a:buClr>
                <a:srgbClr val="FFFFFF"/>
              </a:buClr>
              <a:buSzPts val="3000"/>
              <a:buFont typeface="Roboto Condensed"/>
              <a:buNone/>
              <a:defRPr sz="3000" b="0" i="0" u="none" strike="noStrike" cap="none">
                <a:solidFill>
                  <a:srgbClr val="FFFFFF"/>
                </a:solidFill>
                <a:latin typeface="Roboto Condensed"/>
                <a:ea typeface="Roboto Condensed"/>
                <a:cs typeface="Roboto Condensed"/>
                <a:sym typeface="Roboto Condensed"/>
              </a:defRPr>
            </a:lvl5pPr>
            <a:lvl6pPr marR="0" lvl="5" algn="l" rtl="0">
              <a:lnSpc>
                <a:spcPct val="100000"/>
              </a:lnSpc>
              <a:spcBef>
                <a:spcPts val="0"/>
              </a:spcBef>
              <a:spcAft>
                <a:spcPts val="0"/>
              </a:spcAft>
              <a:buClr>
                <a:srgbClr val="FFFFFF"/>
              </a:buClr>
              <a:buSzPts val="3000"/>
              <a:buFont typeface="Roboto Condensed"/>
              <a:buNone/>
              <a:defRPr sz="3000" b="0" i="0" u="none" strike="noStrike" cap="none">
                <a:solidFill>
                  <a:srgbClr val="FFFFFF"/>
                </a:solidFill>
                <a:latin typeface="Roboto Condensed"/>
                <a:ea typeface="Roboto Condensed"/>
                <a:cs typeface="Roboto Condensed"/>
                <a:sym typeface="Roboto Condensed"/>
              </a:defRPr>
            </a:lvl6pPr>
            <a:lvl7pPr marR="0" lvl="6" algn="l" rtl="0">
              <a:lnSpc>
                <a:spcPct val="100000"/>
              </a:lnSpc>
              <a:spcBef>
                <a:spcPts val="0"/>
              </a:spcBef>
              <a:spcAft>
                <a:spcPts val="0"/>
              </a:spcAft>
              <a:buClr>
                <a:srgbClr val="FFFFFF"/>
              </a:buClr>
              <a:buSzPts val="3000"/>
              <a:buFont typeface="Roboto Condensed"/>
              <a:buNone/>
              <a:defRPr sz="3000" b="0" i="0" u="none" strike="noStrike" cap="none">
                <a:solidFill>
                  <a:srgbClr val="FFFFFF"/>
                </a:solidFill>
                <a:latin typeface="Roboto Condensed"/>
                <a:ea typeface="Roboto Condensed"/>
                <a:cs typeface="Roboto Condensed"/>
                <a:sym typeface="Roboto Condensed"/>
              </a:defRPr>
            </a:lvl7pPr>
            <a:lvl8pPr marR="0" lvl="7" algn="l" rtl="0">
              <a:lnSpc>
                <a:spcPct val="100000"/>
              </a:lnSpc>
              <a:spcBef>
                <a:spcPts val="0"/>
              </a:spcBef>
              <a:spcAft>
                <a:spcPts val="0"/>
              </a:spcAft>
              <a:buClr>
                <a:srgbClr val="FFFFFF"/>
              </a:buClr>
              <a:buSzPts val="3000"/>
              <a:buFont typeface="Roboto Condensed"/>
              <a:buNone/>
              <a:defRPr sz="3000" b="0" i="0" u="none" strike="noStrike" cap="none">
                <a:solidFill>
                  <a:srgbClr val="FFFFFF"/>
                </a:solidFill>
                <a:latin typeface="Roboto Condensed"/>
                <a:ea typeface="Roboto Condensed"/>
                <a:cs typeface="Roboto Condensed"/>
                <a:sym typeface="Roboto Condensed"/>
              </a:defRPr>
            </a:lvl8pPr>
            <a:lvl9pPr marR="0" lvl="8" algn="l" rtl="0">
              <a:lnSpc>
                <a:spcPct val="100000"/>
              </a:lnSpc>
              <a:spcBef>
                <a:spcPts val="0"/>
              </a:spcBef>
              <a:spcAft>
                <a:spcPts val="0"/>
              </a:spcAft>
              <a:buClr>
                <a:srgbClr val="FFFFFF"/>
              </a:buClr>
              <a:buSzPts val="3000"/>
              <a:buFont typeface="Roboto Condensed"/>
              <a:buNone/>
              <a:defRPr sz="3000" b="0" i="0" u="none" strike="noStrike" cap="none">
                <a:solidFill>
                  <a:srgbClr val="FFFFFF"/>
                </a:solidFill>
                <a:latin typeface="Roboto Condensed"/>
                <a:ea typeface="Roboto Condensed"/>
                <a:cs typeface="Roboto Condensed"/>
                <a:sym typeface="Roboto Condensed"/>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3" r:id="rId4"/>
    <p:sldLayoutId id="2147483654" r:id="rId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1.xml"/><Relationship Id="rId1" Type="http://schemas.openxmlformats.org/officeDocument/2006/relationships/slideLayout" Target="../slideLayouts/slideLayout5.xml"/><Relationship Id="rId4" Type="http://schemas.openxmlformats.org/officeDocument/2006/relationships/hyperlink" Target="https://marketingland.com/top-10-video-creators-in-january-buzzfeed-tasty-sets-record-for-most-views-ever-by-a-publisher-165783"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4.xml"/><Relationship Id="rId1" Type="http://schemas.openxmlformats.org/officeDocument/2006/relationships/slideLayout" Target="../slideLayouts/slideLayout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5.xml"/><Relationship Id="rId1" Type="http://schemas.openxmlformats.org/officeDocument/2006/relationships/slideLayout" Target="../slideLayouts/slideLayout5.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6.xml"/><Relationship Id="rId1" Type="http://schemas.openxmlformats.org/officeDocument/2006/relationships/slideLayout" Target="../slideLayouts/slideLayout5.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8.xml"/><Relationship Id="rId1" Type="http://schemas.openxmlformats.org/officeDocument/2006/relationships/slideLayout" Target="../slideLayouts/slideLayout5.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20.xml"/><Relationship Id="rId1" Type="http://schemas.openxmlformats.org/officeDocument/2006/relationships/slideLayout" Target="../slideLayouts/slideLayout5.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21.xml"/><Relationship Id="rId1" Type="http://schemas.openxmlformats.org/officeDocument/2006/relationships/slideLayout" Target="../slideLayouts/slideLayout5.xml"/><Relationship Id="rId4" Type="http://schemas.openxmlformats.org/officeDocument/2006/relationships/hyperlink" Target="https://www.pexels.com/pt-br/foto/caderno-computador-portatil-digitando-escrevendo-2980/"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1"/>
          <p:cNvSpPr txBox="1">
            <a:spLocks noGrp="1"/>
          </p:cNvSpPr>
          <p:nvPr>
            <p:ph type="title"/>
          </p:nvPr>
        </p:nvSpPr>
        <p:spPr>
          <a:xfrm>
            <a:off x="3993775" y="2487700"/>
            <a:ext cx="4894800" cy="2891100"/>
          </a:xfrm>
          <a:prstGeom prst="rect">
            <a:avLst/>
          </a:prstGeom>
          <a:noFill/>
          <a:ln>
            <a:noFill/>
          </a:ln>
        </p:spPr>
        <p:txBody>
          <a:bodyPr spcFirstLastPara="1" wrap="square" lIns="91425" tIns="45700" rIns="91425" bIns="45700" anchor="b" anchorCtr="0">
            <a:noAutofit/>
          </a:bodyPr>
          <a:lstStyle/>
          <a:p>
            <a:pPr marL="0" lvl="0" indent="0" algn="r" rtl="0">
              <a:lnSpc>
                <a:spcPct val="90000"/>
              </a:lnSpc>
              <a:spcBef>
                <a:spcPts val="0"/>
              </a:spcBef>
              <a:spcAft>
                <a:spcPts val="0"/>
              </a:spcAft>
              <a:buSzPts val="3000"/>
              <a:buNone/>
            </a:pPr>
            <a:r>
              <a:rPr lang="en-US" sz="5400" dirty="0"/>
              <a:t>CONOCIENDO PYTHON</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5"/>
          <p:cNvSpPr txBox="1">
            <a:spLocks noGrp="1"/>
          </p:cNvSpPr>
          <p:nvPr>
            <p:ph type="title"/>
          </p:nvPr>
        </p:nvSpPr>
        <p:spPr>
          <a:xfrm>
            <a:off x="3004575" y="3476150"/>
            <a:ext cx="5995800" cy="1603200"/>
          </a:xfrm>
          <a:prstGeom prst="rect">
            <a:avLst/>
          </a:prstGeom>
          <a:solidFill>
            <a:srgbClr val="DE3075">
              <a:alpha val="63921"/>
            </a:srgbClr>
          </a:solidFill>
          <a:ln>
            <a:noFill/>
          </a:ln>
        </p:spPr>
        <p:txBody>
          <a:bodyPr spcFirstLastPara="1" wrap="square" lIns="91425" tIns="45700" rIns="91425" bIns="45700" anchor="t" anchorCtr="0">
            <a:noAutofit/>
          </a:bodyPr>
          <a:lstStyle/>
          <a:p>
            <a:pPr marL="0" lvl="0" indent="0" algn="r" rtl="0">
              <a:lnSpc>
                <a:spcPct val="90000"/>
              </a:lnSpc>
              <a:spcBef>
                <a:spcPts val="0"/>
              </a:spcBef>
              <a:spcAft>
                <a:spcPts val="0"/>
              </a:spcAft>
              <a:buSzPts val="3000"/>
              <a:buNone/>
            </a:pPr>
            <a:r>
              <a:rPr lang="en-US" dirty="0"/>
              <a:t>INSTALACIÓN</a:t>
            </a:r>
            <a:endParaRPr dirty="0"/>
          </a:p>
        </p:txBody>
      </p:sp>
    </p:spTree>
    <p:extLst>
      <p:ext uri="{BB962C8B-B14F-4D97-AF65-F5344CB8AC3E}">
        <p14:creationId xmlns:p14="http://schemas.microsoft.com/office/powerpoint/2010/main" val="10794430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6"/>
          <p:cNvSpPr txBox="1">
            <a:spLocks noGrp="1"/>
          </p:cNvSpPr>
          <p:nvPr>
            <p:ph type="title"/>
          </p:nvPr>
        </p:nvSpPr>
        <p:spPr>
          <a:xfrm>
            <a:off x="1763699" y="212725"/>
            <a:ext cx="4288185" cy="8130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818990"/>
              </a:buClr>
              <a:buSzPts val="1800"/>
              <a:buNone/>
            </a:pPr>
            <a:r>
              <a:rPr lang="en-US" dirty="0"/>
              <a:t>INSTALACIÓN</a:t>
            </a:r>
            <a:endParaRPr dirty="0"/>
          </a:p>
        </p:txBody>
      </p:sp>
      <p:pic>
        <p:nvPicPr>
          <p:cNvPr id="3" name="Imagen 2">
            <a:extLst>
              <a:ext uri="{FF2B5EF4-FFF2-40B4-BE49-F238E27FC236}">
                <a16:creationId xmlns:a16="http://schemas.microsoft.com/office/drawing/2014/main" id="{8BB049AD-A1F0-E547-A96A-42FCAC285BF6}"/>
              </a:ext>
            </a:extLst>
          </p:cNvPr>
          <p:cNvPicPr>
            <a:picLocks noChangeAspect="1"/>
          </p:cNvPicPr>
          <p:nvPr/>
        </p:nvPicPr>
        <p:blipFill>
          <a:blip r:embed="rId3">
            <a:extLst>
              <a:ext uri="{837473B0-CC2E-450A-ABE3-18F120FF3D39}">
                <a1611:picAttrSrcUrl xmlns:a1611="http://schemas.microsoft.com/office/drawing/2016/11/main" xmlns="" r:id="rId4"/>
              </a:ext>
            </a:extLst>
          </a:blip>
          <a:stretch>
            <a:fillRect/>
          </a:stretch>
        </p:blipFill>
        <p:spPr>
          <a:xfrm>
            <a:off x="481106" y="1815353"/>
            <a:ext cx="5737412" cy="3227294"/>
          </a:xfrm>
          <a:prstGeom prst="rect">
            <a:avLst/>
          </a:prstGeom>
        </p:spPr>
      </p:pic>
      <p:sp>
        <p:nvSpPr>
          <p:cNvPr id="2" name="CuadroTexto 1">
            <a:extLst>
              <a:ext uri="{FF2B5EF4-FFF2-40B4-BE49-F238E27FC236}">
                <a16:creationId xmlns:a16="http://schemas.microsoft.com/office/drawing/2014/main" id="{6A7AF7A2-E0D7-1E48-8CA2-92FDB9134609}"/>
              </a:ext>
            </a:extLst>
          </p:cNvPr>
          <p:cNvSpPr txBox="1"/>
          <p:nvPr/>
        </p:nvSpPr>
        <p:spPr>
          <a:xfrm>
            <a:off x="1010663" y="5432165"/>
            <a:ext cx="5425995" cy="400110"/>
          </a:xfrm>
          <a:prstGeom prst="rect">
            <a:avLst/>
          </a:prstGeom>
          <a:noFill/>
        </p:spPr>
        <p:txBody>
          <a:bodyPr wrap="square" rtlCol="0">
            <a:spAutoFit/>
          </a:bodyPr>
          <a:lstStyle/>
          <a:p>
            <a:r>
              <a:rPr lang="es-ES_tradnl" sz="2000" dirty="0"/>
              <a:t>Ver vídeo – Instalación de Anaconda</a:t>
            </a:r>
          </a:p>
        </p:txBody>
      </p:sp>
    </p:spTree>
    <p:extLst>
      <p:ext uri="{BB962C8B-B14F-4D97-AF65-F5344CB8AC3E}">
        <p14:creationId xmlns:p14="http://schemas.microsoft.com/office/powerpoint/2010/main" val="13440517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6"/>
          <p:cNvSpPr txBox="1">
            <a:spLocks noGrp="1"/>
          </p:cNvSpPr>
          <p:nvPr>
            <p:ph type="title"/>
          </p:nvPr>
        </p:nvSpPr>
        <p:spPr>
          <a:xfrm>
            <a:off x="1763699" y="212725"/>
            <a:ext cx="4288185" cy="8130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818990"/>
              </a:buClr>
              <a:buSzPts val="1800"/>
              <a:buNone/>
            </a:pPr>
            <a:r>
              <a:rPr lang="en-US" dirty="0"/>
              <a:t>ANACONDA - RESULTADO</a:t>
            </a:r>
            <a:endParaRPr dirty="0"/>
          </a:p>
        </p:txBody>
      </p:sp>
      <p:pic>
        <p:nvPicPr>
          <p:cNvPr id="2" name="Imagen 1">
            <a:extLst>
              <a:ext uri="{FF2B5EF4-FFF2-40B4-BE49-F238E27FC236}">
                <a16:creationId xmlns:a16="http://schemas.microsoft.com/office/drawing/2014/main" id="{94E51A7D-7687-1F40-91CC-C89E627B3840}"/>
              </a:ext>
            </a:extLst>
          </p:cNvPr>
          <p:cNvPicPr>
            <a:picLocks noChangeAspect="1"/>
          </p:cNvPicPr>
          <p:nvPr/>
        </p:nvPicPr>
        <p:blipFill>
          <a:blip r:embed="rId3"/>
          <a:stretch>
            <a:fillRect/>
          </a:stretch>
        </p:blipFill>
        <p:spPr>
          <a:xfrm>
            <a:off x="179294" y="1117835"/>
            <a:ext cx="8785412" cy="5138795"/>
          </a:xfrm>
          <a:prstGeom prst="rect">
            <a:avLst/>
          </a:prstGeom>
        </p:spPr>
      </p:pic>
    </p:spTree>
    <p:extLst>
      <p:ext uri="{BB962C8B-B14F-4D97-AF65-F5344CB8AC3E}">
        <p14:creationId xmlns:p14="http://schemas.microsoft.com/office/powerpoint/2010/main" val="34660650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5"/>
          <p:cNvSpPr txBox="1">
            <a:spLocks noGrp="1"/>
          </p:cNvSpPr>
          <p:nvPr>
            <p:ph type="title"/>
          </p:nvPr>
        </p:nvSpPr>
        <p:spPr>
          <a:xfrm>
            <a:off x="3004575" y="3476150"/>
            <a:ext cx="5995800" cy="1603200"/>
          </a:xfrm>
          <a:prstGeom prst="rect">
            <a:avLst/>
          </a:prstGeom>
          <a:solidFill>
            <a:srgbClr val="DE3075">
              <a:alpha val="63921"/>
            </a:srgbClr>
          </a:solidFill>
          <a:ln>
            <a:noFill/>
          </a:ln>
        </p:spPr>
        <p:txBody>
          <a:bodyPr spcFirstLastPara="1" wrap="square" lIns="91425" tIns="45700" rIns="91425" bIns="45700" anchor="t" anchorCtr="0">
            <a:noAutofit/>
          </a:bodyPr>
          <a:lstStyle/>
          <a:p>
            <a:pPr marL="0" lvl="0" indent="0" algn="r" rtl="0">
              <a:lnSpc>
                <a:spcPct val="90000"/>
              </a:lnSpc>
              <a:spcBef>
                <a:spcPts val="0"/>
              </a:spcBef>
              <a:spcAft>
                <a:spcPts val="0"/>
              </a:spcAft>
              <a:buSzPts val="3000"/>
              <a:buNone/>
            </a:pPr>
            <a:r>
              <a:rPr lang="en-US" dirty="0"/>
              <a:t>PRIMEROS PASOS</a:t>
            </a:r>
            <a:endParaRPr dirty="0"/>
          </a:p>
        </p:txBody>
      </p:sp>
    </p:spTree>
    <p:extLst>
      <p:ext uri="{BB962C8B-B14F-4D97-AF65-F5344CB8AC3E}">
        <p14:creationId xmlns:p14="http://schemas.microsoft.com/office/powerpoint/2010/main" val="6424495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6"/>
          <p:cNvSpPr txBox="1">
            <a:spLocks noGrp="1"/>
          </p:cNvSpPr>
          <p:nvPr>
            <p:ph type="title"/>
          </p:nvPr>
        </p:nvSpPr>
        <p:spPr>
          <a:xfrm>
            <a:off x="1638193" y="248584"/>
            <a:ext cx="4511595" cy="8130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818990"/>
              </a:buClr>
              <a:buSzPts val="1800"/>
              <a:buNone/>
            </a:pPr>
            <a:r>
              <a:rPr lang="en-US" dirty="0"/>
              <a:t>CARACTERÍSTICAS PYTHON</a:t>
            </a:r>
            <a:endParaRPr dirty="0"/>
          </a:p>
        </p:txBody>
      </p:sp>
      <p:graphicFrame>
        <p:nvGraphicFramePr>
          <p:cNvPr id="3" name="Diagrama 2">
            <a:extLst>
              <a:ext uri="{FF2B5EF4-FFF2-40B4-BE49-F238E27FC236}">
                <a16:creationId xmlns:a16="http://schemas.microsoft.com/office/drawing/2014/main" id="{CB87579A-D74E-2A4F-B750-3A17FB6E58EF}"/>
              </a:ext>
            </a:extLst>
          </p:cNvPr>
          <p:cNvGraphicFramePr/>
          <p:nvPr>
            <p:extLst>
              <p:ext uri="{D42A27DB-BD31-4B8C-83A1-F6EECF244321}">
                <p14:modId xmlns:p14="http://schemas.microsoft.com/office/powerpoint/2010/main" val="2106261602"/>
              </p:ext>
            </p:extLst>
          </p:nvPr>
        </p:nvGraphicFramePr>
        <p:xfrm>
          <a:off x="537881" y="1397000"/>
          <a:ext cx="8319248"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4995041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6"/>
          <p:cNvSpPr txBox="1">
            <a:spLocks noGrp="1"/>
          </p:cNvSpPr>
          <p:nvPr>
            <p:ph type="title"/>
          </p:nvPr>
        </p:nvSpPr>
        <p:spPr>
          <a:xfrm>
            <a:off x="1763699" y="212725"/>
            <a:ext cx="4288185" cy="8130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818990"/>
              </a:buClr>
              <a:buSzPts val="1800"/>
              <a:buNone/>
            </a:pPr>
            <a:r>
              <a:rPr lang="en-US" dirty="0"/>
              <a:t>TIPOS DE DATOS</a:t>
            </a:r>
            <a:endParaRPr dirty="0"/>
          </a:p>
        </p:txBody>
      </p:sp>
      <p:graphicFrame>
        <p:nvGraphicFramePr>
          <p:cNvPr id="3" name="Diagrama 2">
            <a:extLst>
              <a:ext uri="{FF2B5EF4-FFF2-40B4-BE49-F238E27FC236}">
                <a16:creationId xmlns:a16="http://schemas.microsoft.com/office/drawing/2014/main" id="{CB87579A-D74E-2A4F-B750-3A17FB6E58EF}"/>
              </a:ext>
            </a:extLst>
          </p:cNvPr>
          <p:cNvGraphicFramePr/>
          <p:nvPr>
            <p:extLst>
              <p:ext uri="{D42A27DB-BD31-4B8C-83A1-F6EECF244321}">
                <p14:modId xmlns:p14="http://schemas.microsoft.com/office/powerpoint/2010/main" val="1765195517"/>
              </p:ext>
            </p:extLst>
          </p:nvPr>
        </p:nvGraphicFramePr>
        <p:xfrm>
          <a:off x="537881" y="1397000"/>
          <a:ext cx="8319248"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970319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6"/>
          <p:cNvSpPr txBox="1">
            <a:spLocks noGrp="1"/>
          </p:cNvSpPr>
          <p:nvPr>
            <p:ph type="title"/>
          </p:nvPr>
        </p:nvSpPr>
        <p:spPr>
          <a:xfrm>
            <a:off x="1763699" y="212725"/>
            <a:ext cx="4288185" cy="8130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818990"/>
              </a:buClr>
              <a:buSzPts val="1800"/>
              <a:buNone/>
            </a:pPr>
            <a:r>
              <a:rPr lang="en-US" dirty="0"/>
              <a:t>TIPOS NUMÉRICOS</a:t>
            </a:r>
            <a:endParaRPr dirty="0"/>
          </a:p>
        </p:txBody>
      </p:sp>
      <p:graphicFrame>
        <p:nvGraphicFramePr>
          <p:cNvPr id="3" name="Diagrama 2">
            <a:extLst>
              <a:ext uri="{FF2B5EF4-FFF2-40B4-BE49-F238E27FC236}">
                <a16:creationId xmlns:a16="http://schemas.microsoft.com/office/drawing/2014/main" id="{CB87579A-D74E-2A4F-B750-3A17FB6E58EF}"/>
              </a:ext>
            </a:extLst>
          </p:cNvPr>
          <p:cNvGraphicFramePr/>
          <p:nvPr>
            <p:extLst>
              <p:ext uri="{D42A27DB-BD31-4B8C-83A1-F6EECF244321}">
                <p14:modId xmlns:p14="http://schemas.microsoft.com/office/powerpoint/2010/main" val="209394525"/>
              </p:ext>
            </p:extLst>
          </p:nvPr>
        </p:nvGraphicFramePr>
        <p:xfrm>
          <a:off x="537881" y="1397000"/>
          <a:ext cx="8319248"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406590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5"/>
          <p:cNvSpPr txBox="1">
            <a:spLocks noGrp="1"/>
          </p:cNvSpPr>
          <p:nvPr>
            <p:ph type="title"/>
          </p:nvPr>
        </p:nvSpPr>
        <p:spPr>
          <a:xfrm>
            <a:off x="2814917" y="3924385"/>
            <a:ext cx="6203387" cy="1042062"/>
          </a:xfrm>
          <a:prstGeom prst="rect">
            <a:avLst/>
          </a:prstGeom>
          <a:solidFill>
            <a:srgbClr val="DE3075">
              <a:alpha val="63921"/>
            </a:srgbClr>
          </a:solidFill>
          <a:ln>
            <a:noFill/>
          </a:ln>
        </p:spPr>
        <p:txBody>
          <a:bodyPr spcFirstLastPara="1" wrap="square" lIns="91425" tIns="45700" rIns="91425" bIns="45700" anchor="t" anchorCtr="0">
            <a:noAutofit/>
          </a:bodyPr>
          <a:lstStyle/>
          <a:p>
            <a:pPr marL="0" lvl="0" indent="0" algn="r" rtl="0">
              <a:lnSpc>
                <a:spcPct val="90000"/>
              </a:lnSpc>
              <a:spcBef>
                <a:spcPts val="0"/>
              </a:spcBef>
              <a:spcAft>
                <a:spcPts val="0"/>
              </a:spcAft>
              <a:buSzPts val="3000"/>
              <a:buNone/>
            </a:pPr>
            <a:r>
              <a:rPr lang="en-US" dirty="0"/>
              <a:t>OPERADORES</a:t>
            </a:r>
            <a:endParaRPr dirty="0"/>
          </a:p>
        </p:txBody>
      </p:sp>
    </p:spTree>
    <p:extLst>
      <p:ext uri="{BB962C8B-B14F-4D97-AF65-F5344CB8AC3E}">
        <p14:creationId xmlns:p14="http://schemas.microsoft.com/office/powerpoint/2010/main" val="15740044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6"/>
          <p:cNvSpPr txBox="1">
            <a:spLocks noGrp="1"/>
          </p:cNvSpPr>
          <p:nvPr>
            <p:ph type="title"/>
          </p:nvPr>
        </p:nvSpPr>
        <p:spPr>
          <a:xfrm>
            <a:off x="1584405" y="230655"/>
            <a:ext cx="4493666" cy="8130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818990"/>
              </a:buClr>
              <a:buSzPts val="1800"/>
              <a:buNone/>
            </a:pPr>
            <a:r>
              <a:rPr lang="en-US" dirty="0"/>
              <a:t>OPERADORES DISPONIBLES</a:t>
            </a:r>
            <a:endParaRPr dirty="0"/>
          </a:p>
        </p:txBody>
      </p:sp>
      <p:graphicFrame>
        <p:nvGraphicFramePr>
          <p:cNvPr id="3" name="Diagrama 2">
            <a:extLst>
              <a:ext uri="{FF2B5EF4-FFF2-40B4-BE49-F238E27FC236}">
                <a16:creationId xmlns:a16="http://schemas.microsoft.com/office/drawing/2014/main" id="{CB87579A-D74E-2A4F-B750-3A17FB6E58EF}"/>
              </a:ext>
            </a:extLst>
          </p:cNvPr>
          <p:cNvGraphicFramePr/>
          <p:nvPr>
            <p:extLst>
              <p:ext uri="{D42A27DB-BD31-4B8C-83A1-F6EECF244321}">
                <p14:modId xmlns:p14="http://schemas.microsoft.com/office/powerpoint/2010/main" val="1513090384"/>
              </p:ext>
            </p:extLst>
          </p:nvPr>
        </p:nvGraphicFramePr>
        <p:xfrm>
          <a:off x="537881" y="1397000"/>
          <a:ext cx="8319248"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706358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5"/>
          <p:cNvSpPr txBox="1">
            <a:spLocks noGrp="1"/>
          </p:cNvSpPr>
          <p:nvPr>
            <p:ph type="title"/>
          </p:nvPr>
        </p:nvSpPr>
        <p:spPr>
          <a:xfrm>
            <a:off x="2796988" y="3476150"/>
            <a:ext cx="6203387" cy="2315050"/>
          </a:xfrm>
          <a:prstGeom prst="rect">
            <a:avLst/>
          </a:prstGeom>
          <a:solidFill>
            <a:srgbClr val="DE3075">
              <a:alpha val="63921"/>
            </a:srgbClr>
          </a:solidFill>
          <a:ln>
            <a:noFill/>
          </a:ln>
        </p:spPr>
        <p:txBody>
          <a:bodyPr spcFirstLastPara="1" wrap="square" lIns="91425" tIns="45700" rIns="91425" bIns="45700" anchor="t" anchorCtr="0">
            <a:noAutofit/>
          </a:bodyPr>
          <a:lstStyle/>
          <a:p>
            <a:pPr marL="0" lvl="0" indent="0" algn="r" rtl="0">
              <a:lnSpc>
                <a:spcPct val="90000"/>
              </a:lnSpc>
              <a:spcBef>
                <a:spcPts val="0"/>
              </a:spcBef>
              <a:spcAft>
                <a:spcPts val="0"/>
              </a:spcAft>
              <a:buSzPts val="3000"/>
              <a:buNone/>
            </a:pPr>
            <a:r>
              <a:rPr lang="en-US" dirty="0"/>
              <a:t>FUNCIONES RELATIVAS A LOS TIPOS DE DATOS</a:t>
            </a:r>
            <a:endParaRPr dirty="0"/>
          </a:p>
        </p:txBody>
      </p:sp>
    </p:spTree>
    <p:extLst>
      <p:ext uri="{BB962C8B-B14F-4D97-AF65-F5344CB8AC3E}">
        <p14:creationId xmlns:p14="http://schemas.microsoft.com/office/powerpoint/2010/main" val="22308732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78"/>
        <p:cNvGrpSpPr/>
        <p:nvPr/>
      </p:nvGrpSpPr>
      <p:grpSpPr>
        <a:xfrm>
          <a:off x="0" y="0"/>
          <a:ext cx="0" cy="0"/>
          <a:chOff x="0" y="0"/>
          <a:chExt cx="0" cy="0"/>
        </a:xfrm>
      </p:grpSpPr>
      <p:pic>
        <p:nvPicPr>
          <p:cNvPr id="179" name="Google Shape;179;p2" descr="Imagen que contiene libro, estante, cuarto, biblioteca&#10;&#10;Descripción generada automáticamente"/>
          <p:cNvPicPr preferRelativeResize="0"/>
          <p:nvPr/>
        </p:nvPicPr>
        <p:blipFill rotWithShape="1">
          <a:blip r:embed="rId3">
            <a:alphaModFix amt="29000"/>
          </a:blip>
          <a:srcRect l="5510" r="5510"/>
          <a:stretch/>
        </p:blipFill>
        <p:spPr>
          <a:xfrm>
            <a:off x="0" y="0"/>
            <a:ext cx="9144001" cy="6858000"/>
          </a:xfrm>
          <a:prstGeom prst="rect">
            <a:avLst/>
          </a:prstGeom>
          <a:noFill/>
          <a:ln>
            <a:noFill/>
          </a:ln>
        </p:spPr>
      </p:pic>
      <p:sp>
        <p:nvSpPr>
          <p:cNvPr id="180" name="Google Shape;180;p2"/>
          <p:cNvSpPr txBox="1"/>
          <p:nvPr/>
        </p:nvSpPr>
        <p:spPr>
          <a:xfrm>
            <a:off x="602900" y="2327775"/>
            <a:ext cx="7943100" cy="1401600"/>
          </a:xfrm>
          <a:prstGeom prst="rect">
            <a:avLst/>
          </a:prstGeom>
          <a:noFill/>
          <a:ln>
            <a:noFill/>
          </a:ln>
        </p:spPr>
        <p:txBody>
          <a:bodyPr spcFirstLastPara="1" wrap="square" lIns="91425" tIns="91425" rIns="91425" bIns="91425" anchor="t" anchorCtr="0">
            <a:noAutofit/>
          </a:bodyPr>
          <a:lstStyle/>
          <a:p>
            <a:pPr lvl="0" algn="ctr">
              <a:buSzPts val="8500"/>
            </a:pPr>
            <a:r>
              <a:rPr lang="en-US" sz="8500" b="1" dirty="0">
                <a:solidFill>
                  <a:srgbClr val="DE3075"/>
                </a:solidFill>
                <a:latin typeface="Franklin Gothic"/>
                <a:ea typeface="Franklin Gothic"/>
                <a:cs typeface="Franklin Gothic"/>
                <a:sym typeface="Franklin Gothic"/>
              </a:rPr>
              <a:t>MDY7101</a:t>
            </a:r>
            <a:endParaRPr sz="8500" b="0" i="0" u="none" strike="noStrike" cap="none" dirty="0">
              <a:solidFill>
                <a:srgbClr val="DE3075"/>
              </a:solidFill>
              <a:latin typeface="Franklin Gothic"/>
              <a:ea typeface="Franklin Gothic"/>
              <a:cs typeface="Franklin Gothic"/>
              <a:sym typeface="Franklin Gothic"/>
            </a:endParaRPr>
          </a:p>
        </p:txBody>
      </p:sp>
      <p:sp>
        <p:nvSpPr>
          <p:cNvPr id="181" name="Google Shape;181;p2"/>
          <p:cNvSpPr txBox="1"/>
          <p:nvPr/>
        </p:nvSpPr>
        <p:spPr>
          <a:xfrm>
            <a:off x="602900" y="3862775"/>
            <a:ext cx="7938200" cy="6330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3600"/>
              <a:buFont typeface="Arial"/>
              <a:buNone/>
            </a:pPr>
            <a:r>
              <a:rPr lang="en-US" sz="3600" b="0" i="0" u="none" strike="noStrike" cap="none">
                <a:solidFill>
                  <a:schemeClr val="lt1"/>
                </a:solidFill>
                <a:latin typeface="Franklin Gothic"/>
                <a:ea typeface="Franklin Gothic"/>
                <a:cs typeface="Franklin Gothic"/>
                <a:sym typeface="Franklin Gothic"/>
              </a:rPr>
              <a:t>Nombre del profesor</a:t>
            </a:r>
            <a:endParaRPr sz="3600" b="0" i="0" u="none" strike="noStrike" cap="none">
              <a:solidFill>
                <a:schemeClr val="lt1"/>
              </a:solidFill>
              <a:latin typeface="Franklin Gothic"/>
              <a:ea typeface="Franklin Gothic"/>
              <a:cs typeface="Franklin Gothic"/>
              <a:sym typeface="Franklin Gothic"/>
            </a:endParaRPr>
          </a:p>
        </p:txBody>
      </p:sp>
      <p:sp>
        <p:nvSpPr>
          <p:cNvPr id="182" name="Google Shape;182;p2"/>
          <p:cNvSpPr txBox="1"/>
          <p:nvPr/>
        </p:nvSpPr>
        <p:spPr>
          <a:xfrm>
            <a:off x="602899" y="4420425"/>
            <a:ext cx="7938199" cy="6330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3000"/>
              <a:buFont typeface="Arial"/>
              <a:buNone/>
            </a:pPr>
            <a:r>
              <a:rPr lang="en-US" sz="3000" b="0" i="0" u="none" strike="noStrike" cap="none">
                <a:solidFill>
                  <a:schemeClr val="lt1"/>
                </a:solidFill>
                <a:latin typeface="Franklin Gothic"/>
                <a:ea typeface="Franklin Gothic"/>
                <a:cs typeface="Franklin Gothic"/>
                <a:sym typeface="Franklin Gothic"/>
              </a:rPr>
              <a:t>correo@profesor.duoc.cl</a:t>
            </a:r>
            <a:endParaRPr sz="3000" b="0" i="0" u="none" strike="noStrike" cap="none">
              <a:solidFill>
                <a:schemeClr val="lt1"/>
              </a:solidFill>
              <a:latin typeface="Franklin Gothic"/>
              <a:ea typeface="Franklin Gothic"/>
              <a:cs typeface="Franklin Gothic"/>
              <a:sym typeface="Franklin Gothic"/>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6"/>
          <p:cNvSpPr txBox="1">
            <a:spLocks noGrp="1"/>
          </p:cNvSpPr>
          <p:nvPr>
            <p:ph type="title"/>
          </p:nvPr>
        </p:nvSpPr>
        <p:spPr>
          <a:xfrm>
            <a:off x="1763699" y="212725"/>
            <a:ext cx="4288185" cy="8130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818990"/>
              </a:buClr>
              <a:buSzPts val="1800"/>
              <a:buNone/>
            </a:pPr>
            <a:r>
              <a:rPr lang="en-US" dirty="0"/>
              <a:t>FUNCIONES DISPONIBLES</a:t>
            </a:r>
            <a:endParaRPr dirty="0"/>
          </a:p>
        </p:txBody>
      </p:sp>
      <p:graphicFrame>
        <p:nvGraphicFramePr>
          <p:cNvPr id="3" name="Diagrama 2">
            <a:extLst>
              <a:ext uri="{FF2B5EF4-FFF2-40B4-BE49-F238E27FC236}">
                <a16:creationId xmlns:a16="http://schemas.microsoft.com/office/drawing/2014/main" id="{CB87579A-D74E-2A4F-B750-3A17FB6E58EF}"/>
              </a:ext>
            </a:extLst>
          </p:cNvPr>
          <p:cNvGraphicFramePr/>
          <p:nvPr>
            <p:extLst>
              <p:ext uri="{D42A27DB-BD31-4B8C-83A1-F6EECF244321}">
                <p14:modId xmlns:p14="http://schemas.microsoft.com/office/powerpoint/2010/main" val="985302230"/>
              </p:ext>
            </p:extLst>
          </p:nvPr>
        </p:nvGraphicFramePr>
        <p:xfrm>
          <a:off x="537881" y="1397000"/>
          <a:ext cx="8319248"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38530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6"/>
          <p:cNvSpPr txBox="1">
            <a:spLocks noGrp="1"/>
          </p:cNvSpPr>
          <p:nvPr>
            <p:ph type="title"/>
          </p:nvPr>
        </p:nvSpPr>
        <p:spPr>
          <a:xfrm>
            <a:off x="1584405" y="230655"/>
            <a:ext cx="4493666" cy="8130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818990"/>
              </a:buClr>
              <a:buSzPts val="1800"/>
              <a:buNone/>
            </a:pPr>
            <a:r>
              <a:rPr lang="en-US" dirty="0"/>
              <a:t>VAMOS A LA PRÁCTICA …</a:t>
            </a:r>
            <a:endParaRPr dirty="0"/>
          </a:p>
        </p:txBody>
      </p:sp>
      <p:pic>
        <p:nvPicPr>
          <p:cNvPr id="4" name="Imagen 3" descr="Teclado y ratón de computadora junto a laptop en la mano&#10;&#10;Descripción generada automáticamente">
            <a:extLst>
              <a:ext uri="{FF2B5EF4-FFF2-40B4-BE49-F238E27FC236}">
                <a16:creationId xmlns:a16="http://schemas.microsoft.com/office/drawing/2014/main" id="{8328D248-608C-6641-9430-8DC0C6AC9B7F}"/>
              </a:ext>
            </a:extLst>
          </p:cNvPr>
          <p:cNvPicPr>
            <a:picLocks noChangeAspect="1"/>
          </p:cNvPicPr>
          <p:nvPr/>
        </p:nvPicPr>
        <p:blipFill>
          <a:blip r:embed="rId3">
            <a:extLst>
              <a:ext uri="{837473B0-CC2E-450A-ABE3-18F120FF3D39}">
                <a1611:picAttrSrcUrl xmlns:a1611="http://schemas.microsoft.com/office/drawing/2016/11/main" xmlns="" r:id="rId4"/>
              </a:ext>
            </a:extLst>
          </a:blip>
          <a:stretch>
            <a:fillRect/>
          </a:stretch>
        </p:blipFill>
        <p:spPr>
          <a:xfrm>
            <a:off x="1129553" y="1667435"/>
            <a:ext cx="6013472" cy="3982949"/>
          </a:xfrm>
          <a:prstGeom prst="rect">
            <a:avLst/>
          </a:prstGeom>
        </p:spPr>
      </p:pic>
    </p:spTree>
    <p:extLst>
      <p:ext uri="{BB962C8B-B14F-4D97-AF65-F5344CB8AC3E}">
        <p14:creationId xmlns:p14="http://schemas.microsoft.com/office/powerpoint/2010/main" val="38099046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3"/>
          <p:cNvSpPr txBox="1">
            <a:spLocks noGrp="1"/>
          </p:cNvSpPr>
          <p:nvPr>
            <p:ph type="body" idx="1"/>
          </p:nvPr>
        </p:nvSpPr>
        <p:spPr>
          <a:xfrm>
            <a:off x="285751" y="2634922"/>
            <a:ext cx="8297862" cy="2275770"/>
          </a:xfrm>
          <a:prstGeom prst="rect">
            <a:avLst/>
          </a:prstGeom>
          <a:noFill/>
          <a:ln>
            <a:noFill/>
          </a:ln>
        </p:spPr>
        <p:txBody>
          <a:bodyPr spcFirstLastPara="1" wrap="square" lIns="90000" tIns="45700" rIns="91425" bIns="45700" anchor="ctr" anchorCtr="0">
            <a:noAutofit/>
          </a:bodyPr>
          <a:lstStyle/>
          <a:p>
            <a:pPr marL="50800" lvl="0" indent="0" algn="ctr" rtl="0">
              <a:lnSpc>
                <a:spcPct val="90000"/>
              </a:lnSpc>
              <a:spcBef>
                <a:spcPts val="1000"/>
              </a:spcBef>
              <a:spcAft>
                <a:spcPts val="0"/>
              </a:spcAft>
              <a:buSzPts val="2800"/>
              <a:buNone/>
            </a:pPr>
            <a:r>
              <a:rPr lang="es-ES_tradnl" sz="2800" dirty="0"/>
              <a:t>Conocer las características del lenguaje Python</a:t>
            </a:r>
          </a:p>
        </p:txBody>
      </p:sp>
      <p:sp>
        <p:nvSpPr>
          <p:cNvPr id="188" name="Google Shape;188;p3"/>
          <p:cNvSpPr txBox="1">
            <a:spLocks noGrp="1"/>
          </p:cNvSpPr>
          <p:nvPr>
            <p:ph type="body" idx="2"/>
          </p:nvPr>
        </p:nvSpPr>
        <p:spPr>
          <a:xfrm>
            <a:off x="560387" y="1632286"/>
            <a:ext cx="8023225" cy="665749"/>
          </a:xfrm>
          <a:prstGeom prst="rect">
            <a:avLst/>
          </a:prstGeom>
          <a:solidFill>
            <a:schemeClr val="accent1"/>
          </a:solidFill>
          <a:ln>
            <a:noFill/>
          </a:ln>
        </p:spPr>
        <p:txBody>
          <a:bodyPr spcFirstLastPara="1" wrap="square" lIns="90000" tIns="45700" rIns="91425" bIns="45700" anchor="t" anchorCtr="0">
            <a:noAutofit/>
          </a:bodyPr>
          <a:lstStyle/>
          <a:p>
            <a:pPr marL="50800" lvl="0" indent="0" algn="ctr" rtl="0">
              <a:lnSpc>
                <a:spcPct val="90000"/>
              </a:lnSpc>
              <a:spcBef>
                <a:spcPts val="1000"/>
              </a:spcBef>
              <a:spcAft>
                <a:spcPts val="0"/>
              </a:spcAft>
              <a:buSzPts val="2800"/>
              <a:buNone/>
            </a:pPr>
            <a:r>
              <a:rPr lang="en-US" dirty="0"/>
              <a:t>OBJETIVO DE LA CLASE</a:t>
            </a:r>
            <a:endParaRPr dirty="0"/>
          </a:p>
        </p:txBody>
      </p:sp>
      <p:sp>
        <p:nvSpPr>
          <p:cNvPr id="190" name="Google Shape;190;p3"/>
          <p:cNvSpPr txBox="1">
            <a:spLocks noGrp="1"/>
          </p:cNvSpPr>
          <p:nvPr>
            <p:ph type="sldNum" idx="4294967295"/>
          </p:nvPr>
        </p:nvSpPr>
        <p:spPr>
          <a:xfrm>
            <a:off x="708660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SzPts val="1200"/>
              <a:buNone/>
            </a:pPr>
            <a:fld id="{00000000-1234-1234-1234-123412341234}" type="slidenum">
              <a:rPr lang="en-US"/>
              <a:t>3</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3"/>
          <p:cNvSpPr txBox="1">
            <a:spLocks noGrp="1"/>
          </p:cNvSpPr>
          <p:nvPr>
            <p:ph type="body" idx="1"/>
          </p:nvPr>
        </p:nvSpPr>
        <p:spPr>
          <a:xfrm>
            <a:off x="560387" y="2634922"/>
            <a:ext cx="8023225" cy="2275770"/>
          </a:xfrm>
          <a:prstGeom prst="rect">
            <a:avLst/>
          </a:prstGeom>
          <a:noFill/>
          <a:ln>
            <a:noFill/>
          </a:ln>
        </p:spPr>
        <p:txBody>
          <a:bodyPr spcFirstLastPara="1" wrap="square" lIns="90000" tIns="45700" rIns="91425" bIns="45700" anchor="ctr" anchorCtr="0">
            <a:noAutofit/>
          </a:bodyPr>
          <a:lstStyle/>
          <a:p>
            <a:pPr marL="508000" lvl="0" indent="-457200" algn="just" rtl="0">
              <a:lnSpc>
                <a:spcPct val="90000"/>
              </a:lnSpc>
              <a:spcBef>
                <a:spcPts val="1000"/>
              </a:spcBef>
              <a:spcAft>
                <a:spcPts val="0"/>
              </a:spcAft>
              <a:buSzPts val="2800"/>
              <a:buFont typeface="Arial" panose="020B0604020202020204" pitchFamily="34" charset="0"/>
              <a:buChar char="•"/>
            </a:pPr>
            <a:r>
              <a:rPr lang="es-ES_tradnl" sz="2800" dirty="0"/>
              <a:t>Características del lenguaje Python.</a:t>
            </a:r>
          </a:p>
          <a:p>
            <a:pPr marL="508000" lvl="0" indent="-457200" algn="just" rtl="0">
              <a:lnSpc>
                <a:spcPct val="90000"/>
              </a:lnSpc>
              <a:spcBef>
                <a:spcPts val="1000"/>
              </a:spcBef>
              <a:spcAft>
                <a:spcPts val="0"/>
              </a:spcAft>
              <a:buSzPts val="2800"/>
              <a:buFont typeface="Arial" panose="020B0604020202020204" pitchFamily="34" charset="0"/>
              <a:buChar char="•"/>
            </a:pPr>
            <a:r>
              <a:rPr lang="es-ES_tradnl" sz="2800" dirty="0"/>
              <a:t>Ejemplos de uso de Python.</a:t>
            </a:r>
          </a:p>
          <a:p>
            <a:pPr marL="508000" lvl="0" indent="-457200" algn="just" rtl="0">
              <a:lnSpc>
                <a:spcPct val="90000"/>
              </a:lnSpc>
              <a:spcBef>
                <a:spcPts val="1000"/>
              </a:spcBef>
              <a:spcAft>
                <a:spcPts val="0"/>
              </a:spcAft>
              <a:buSzPts val="2800"/>
              <a:buFont typeface="Arial" panose="020B0604020202020204" pitchFamily="34" charset="0"/>
              <a:buChar char="•"/>
            </a:pPr>
            <a:r>
              <a:rPr lang="es-ES_tradnl" sz="2800" dirty="0"/>
              <a:t>Editor y sus funciones.</a:t>
            </a:r>
          </a:p>
          <a:p>
            <a:pPr marL="508000" lvl="0" indent="-457200" algn="just" rtl="0">
              <a:lnSpc>
                <a:spcPct val="90000"/>
              </a:lnSpc>
              <a:spcBef>
                <a:spcPts val="1000"/>
              </a:spcBef>
              <a:spcAft>
                <a:spcPts val="0"/>
              </a:spcAft>
              <a:buSzPts val="2800"/>
              <a:buFont typeface="Arial" panose="020B0604020202020204" pitchFamily="34" charset="0"/>
              <a:buChar char="•"/>
            </a:pPr>
            <a:r>
              <a:rPr lang="es-ES_tradnl" sz="2800" dirty="0"/>
              <a:t>Funciones relativas a los datos.</a:t>
            </a:r>
          </a:p>
        </p:txBody>
      </p:sp>
      <p:sp>
        <p:nvSpPr>
          <p:cNvPr id="188" name="Google Shape;188;p3"/>
          <p:cNvSpPr txBox="1">
            <a:spLocks noGrp="1"/>
          </p:cNvSpPr>
          <p:nvPr>
            <p:ph type="body" idx="2"/>
          </p:nvPr>
        </p:nvSpPr>
        <p:spPr>
          <a:xfrm>
            <a:off x="560387" y="1632286"/>
            <a:ext cx="8023225" cy="665749"/>
          </a:xfrm>
          <a:prstGeom prst="rect">
            <a:avLst/>
          </a:prstGeom>
          <a:solidFill>
            <a:schemeClr val="accent1"/>
          </a:solidFill>
          <a:ln>
            <a:noFill/>
          </a:ln>
        </p:spPr>
        <p:txBody>
          <a:bodyPr spcFirstLastPara="1" wrap="square" lIns="90000" tIns="45700" rIns="91425" bIns="45700" anchor="t" anchorCtr="0">
            <a:noAutofit/>
          </a:bodyPr>
          <a:lstStyle/>
          <a:p>
            <a:pPr marL="50800" lvl="0" indent="0" algn="ctr" rtl="0">
              <a:lnSpc>
                <a:spcPct val="90000"/>
              </a:lnSpc>
              <a:spcBef>
                <a:spcPts val="1000"/>
              </a:spcBef>
              <a:spcAft>
                <a:spcPts val="0"/>
              </a:spcAft>
              <a:buSzPts val="2800"/>
              <a:buNone/>
            </a:pPr>
            <a:r>
              <a:rPr lang="en-US" dirty="0"/>
              <a:t>QUÉ VAMOS A REVISAR</a:t>
            </a:r>
            <a:endParaRPr dirty="0"/>
          </a:p>
        </p:txBody>
      </p:sp>
      <p:sp>
        <p:nvSpPr>
          <p:cNvPr id="190" name="Google Shape;190;p3"/>
          <p:cNvSpPr txBox="1">
            <a:spLocks noGrp="1"/>
          </p:cNvSpPr>
          <p:nvPr>
            <p:ph type="sldNum" idx="4294967295"/>
          </p:nvPr>
        </p:nvSpPr>
        <p:spPr>
          <a:xfrm>
            <a:off x="708660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SzPts val="1200"/>
              <a:buNone/>
            </a:pPr>
            <a:fld id="{00000000-1234-1234-1234-123412341234}" type="slidenum">
              <a:rPr lang="en-US"/>
              <a:t>4</a:t>
            </a:fld>
            <a:endParaRPr/>
          </a:p>
        </p:txBody>
      </p:sp>
    </p:spTree>
    <p:extLst>
      <p:ext uri="{BB962C8B-B14F-4D97-AF65-F5344CB8AC3E}">
        <p14:creationId xmlns:p14="http://schemas.microsoft.com/office/powerpoint/2010/main" val="18026814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5"/>
          <p:cNvSpPr txBox="1">
            <a:spLocks noGrp="1"/>
          </p:cNvSpPr>
          <p:nvPr>
            <p:ph type="title"/>
          </p:nvPr>
        </p:nvSpPr>
        <p:spPr>
          <a:xfrm>
            <a:off x="3004575" y="3476150"/>
            <a:ext cx="5995800" cy="1603200"/>
          </a:xfrm>
          <a:prstGeom prst="rect">
            <a:avLst/>
          </a:prstGeom>
          <a:solidFill>
            <a:srgbClr val="DE3075">
              <a:alpha val="63921"/>
            </a:srgbClr>
          </a:solidFill>
          <a:ln>
            <a:noFill/>
          </a:ln>
        </p:spPr>
        <p:txBody>
          <a:bodyPr spcFirstLastPara="1" wrap="square" lIns="91425" tIns="45700" rIns="91425" bIns="45700" anchor="t" anchorCtr="0">
            <a:noAutofit/>
          </a:bodyPr>
          <a:lstStyle/>
          <a:p>
            <a:pPr marL="0" lvl="0" indent="0" algn="r" rtl="0">
              <a:lnSpc>
                <a:spcPct val="90000"/>
              </a:lnSpc>
              <a:spcBef>
                <a:spcPts val="0"/>
              </a:spcBef>
              <a:spcAft>
                <a:spcPts val="0"/>
              </a:spcAft>
              <a:buSzPts val="3000"/>
              <a:buNone/>
            </a:pPr>
            <a:r>
              <a:rPr lang="en-US" dirty="0"/>
              <a:t>CARACTERÍSTICAS</a:t>
            </a:r>
            <a:endParaRPr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6"/>
          <p:cNvSpPr txBox="1">
            <a:spLocks noGrp="1"/>
          </p:cNvSpPr>
          <p:nvPr>
            <p:ph type="title"/>
          </p:nvPr>
        </p:nvSpPr>
        <p:spPr>
          <a:xfrm>
            <a:off x="1763699" y="212725"/>
            <a:ext cx="4288185" cy="8130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818990"/>
              </a:buClr>
              <a:buSzPts val="1800"/>
              <a:buNone/>
            </a:pPr>
            <a:r>
              <a:rPr lang="en-US" dirty="0"/>
              <a:t>DEFINICIONES</a:t>
            </a:r>
            <a:endParaRPr dirty="0"/>
          </a:p>
        </p:txBody>
      </p:sp>
      <p:sp>
        <p:nvSpPr>
          <p:cNvPr id="6" name="Google Shape;176;p3">
            <a:extLst>
              <a:ext uri="{FF2B5EF4-FFF2-40B4-BE49-F238E27FC236}">
                <a16:creationId xmlns:a16="http://schemas.microsoft.com/office/drawing/2014/main" id="{AD285DF0-BFE8-724F-9631-E3AEAFCF2100}"/>
              </a:ext>
            </a:extLst>
          </p:cNvPr>
          <p:cNvSpPr/>
          <p:nvPr/>
        </p:nvSpPr>
        <p:spPr>
          <a:xfrm>
            <a:off x="653524" y="1607579"/>
            <a:ext cx="8049600" cy="3539400"/>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rgbClr val="000000"/>
              </a:buClr>
              <a:buSzPts val="2800"/>
              <a:buFont typeface="Arial"/>
              <a:buNone/>
            </a:pPr>
            <a:r>
              <a:rPr lang="es-ES" sz="2800" b="0" i="1" u="none" strike="noStrike" cap="none" dirty="0">
                <a:solidFill>
                  <a:schemeClr val="dk2"/>
                </a:solidFill>
                <a:latin typeface="Calibri"/>
                <a:ea typeface="Calibri"/>
                <a:cs typeface="Calibri"/>
                <a:sym typeface="Calibri"/>
              </a:rPr>
              <a:t>Python es un lenguaje de programación interpretado cuya filosofía hace hincapié en una sintaxis que favorezca un código legible.</a:t>
            </a:r>
          </a:p>
          <a:p>
            <a:pPr marL="0" marR="0" lvl="0" indent="0" algn="just" rtl="0">
              <a:lnSpc>
                <a:spcPct val="100000"/>
              </a:lnSpc>
              <a:spcBef>
                <a:spcPts val="0"/>
              </a:spcBef>
              <a:spcAft>
                <a:spcPts val="0"/>
              </a:spcAft>
              <a:buClr>
                <a:srgbClr val="000000"/>
              </a:buClr>
              <a:buSzPts val="2800"/>
              <a:buFont typeface="Arial"/>
              <a:buNone/>
            </a:pPr>
            <a:endParaRPr lang="es-ES" sz="2800" i="1" dirty="0">
              <a:solidFill>
                <a:schemeClr val="dk2"/>
              </a:solidFill>
              <a:latin typeface="Calibri"/>
              <a:ea typeface="Calibri"/>
              <a:cs typeface="Calibri"/>
              <a:sym typeface="Calibri"/>
            </a:endParaRPr>
          </a:p>
          <a:p>
            <a:pPr marL="0" marR="0" lvl="0" indent="0" algn="just" rtl="0">
              <a:lnSpc>
                <a:spcPct val="100000"/>
              </a:lnSpc>
              <a:spcBef>
                <a:spcPts val="0"/>
              </a:spcBef>
              <a:spcAft>
                <a:spcPts val="0"/>
              </a:spcAft>
              <a:buClr>
                <a:srgbClr val="000000"/>
              </a:buClr>
              <a:buSzPts val="2800"/>
              <a:buFont typeface="Arial"/>
              <a:buNone/>
            </a:pPr>
            <a:r>
              <a:rPr lang="es-ES" sz="2800" b="0" i="1" u="none" strike="noStrike" cap="none" dirty="0">
                <a:solidFill>
                  <a:schemeClr val="dk2"/>
                </a:solidFill>
                <a:latin typeface="Calibri"/>
                <a:ea typeface="Calibri"/>
                <a:cs typeface="Calibri"/>
                <a:sym typeface="Calibri"/>
              </a:rPr>
              <a:t>Se trata de un lenguaje de programación </a:t>
            </a:r>
            <a:r>
              <a:rPr lang="es-ES" sz="2800" b="0" i="1" u="none" strike="noStrike" cap="none" dirty="0" err="1">
                <a:solidFill>
                  <a:schemeClr val="dk2"/>
                </a:solidFill>
                <a:latin typeface="Calibri"/>
                <a:ea typeface="Calibri"/>
                <a:cs typeface="Calibri"/>
                <a:sym typeface="Calibri"/>
              </a:rPr>
              <a:t>multiparadigma</a:t>
            </a:r>
            <a:r>
              <a:rPr lang="es-ES" sz="2800" b="0" i="1" u="none" strike="noStrike" cap="none" dirty="0">
                <a:solidFill>
                  <a:schemeClr val="dk2"/>
                </a:solidFill>
                <a:latin typeface="Calibri"/>
                <a:ea typeface="Calibri"/>
                <a:cs typeface="Calibri"/>
                <a:sym typeface="Calibri"/>
              </a:rPr>
              <a:t>, ya que soporta orientación a objetos, programación imperativa y programación funcional (en menor medida)</a:t>
            </a:r>
            <a:endParaRPr sz="2800" b="0" i="1" u="none" strike="noStrike" cap="none" dirty="0">
              <a:solidFill>
                <a:schemeClr val="dk2"/>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2800"/>
              <a:buFont typeface="Arial"/>
              <a:buNone/>
            </a:pPr>
            <a:endParaRPr sz="2800" b="0" i="1" u="none" strike="noStrike" cap="none" dirty="0">
              <a:solidFill>
                <a:schemeClr val="dk2"/>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5"/>
          <p:cNvSpPr txBox="1">
            <a:spLocks noGrp="1"/>
          </p:cNvSpPr>
          <p:nvPr>
            <p:ph type="title"/>
          </p:nvPr>
        </p:nvSpPr>
        <p:spPr>
          <a:xfrm>
            <a:off x="3004575" y="3476150"/>
            <a:ext cx="5995800" cy="1603200"/>
          </a:xfrm>
          <a:prstGeom prst="rect">
            <a:avLst/>
          </a:prstGeom>
          <a:solidFill>
            <a:srgbClr val="DE3075">
              <a:alpha val="63921"/>
            </a:srgbClr>
          </a:solidFill>
          <a:ln>
            <a:noFill/>
          </a:ln>
        </p:spPr>
        <p:txBody>
          <a:bodyPr spcFirstLastPara="1" wrap="square" lIns="91425" tIns="45700" rIns="91425" bIns="45700" anchor="t" anchorCtr="0">
            <a:noAutofit/>
          </a:bodyPr>
          <a:lstStyle/>
          <a:p>
            <a:pPr marL="0" lvl="0" indent="0" algn="r" rtl="0">
              <a:lnSpc>
                <a:spcPct val="90000"/>
              </a:lnSpc>
              <a:spcBef>
                <a:spcPts val="0"/>
              </a:spcBef>
              <a:spcAft>
                <a:spcPts val="0"/>
              </a:spcAft>
              <a:buSzPts val="3000"/>
              <a:buNone/>
            </a:pPr>
            <a:r>
              <a:rPr lang="en-US" dirty="0"/>
              <a:t>HERRAMIENTAS</a:t>
            </a:r>
            <a:endParaRPr dirty="0"/>
          </a:p>
        </p:txBody>
      </p:sp>
    </p:spTree>
    <p:extLst>
      <p:ext uri="{BB962C8B-B14F-4D97-AF65-F5344CB8AC3E}">
        <p14:creationId xmlns:p14="http://schemas.microsoft.com/office/powerpoint/2010/main" val="21497788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6"/>
          <p:cNvSpPr txBox="1">
            <a:spLocks noGrp="1"/>
          </p:cNvSpPr>
          <p:nvPr>
            <p:ph type="title"/>
          </p:nvPr>
        </p:nvSpPr>
        <p:spPr>
          <a:xfrm>
            <a:off x="1763699" y="212725"/>
            <a:ext cx="4288185" cy="8130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818990"/>
              </a:buClr>
              <a:buSzPts val="1800"/>
              <a:buNone/>
            </a:pPr>
            <a:r>
              <a:rPr lang="en-US" dirty="0"/>
              <a:t>HERRAMIENTAS</a:t>
            </a:r>
            <a:endParaRPr dirty="0"/>
          </a:p>
        </p:txBody>
      </p:sp>
      <p:pic>
        <p:nvPicPr>
          <p:cNvPr id="6" name="Imagen 5">
            <a:extLst>
              <a:ext uri="{FF2B5EF4-FFF2-40B4-BE49-F238E27FC236}">
                <a16:creationId xmlns:a16="http://schemas.microsoft.com/office/drawing/2014/main" id="{09951664-B2CC-A147-9584-8E61708844DB}"/>
              </a:ext>
            </a:extLst>
          </p:cNvPr>
          <p:cNvPicPr>
            <a:picLocks noChangeAspect="1"/>
          </p:cNvPicPr>
          <p:nvPr/>
        </p:nvPicPr>
        <p:blipFill>
          <a:blip r:embed="rId3"/>
          <a:stretch>
            <a:fillRect/>
          </a:stretch>
        </p:blipFill>
        <p:spPr>
          <a:xfrm>
            <a:off x="829310" y="1292238"/>
            <a:ext cx="3742690" cy="3143860"/>
          </a:xfrm>
          <a:prstGeom prst="rect">
            <a:avLst/>
          </a:prstGeom>
        </p:spPr>
      </p:pic>
      <p:pic>
        <p:nvPicPr>
          <p:cNvPr id="7" name="Imagen 6">
            <a:extLst>
              <a:ext uri="{FF2B5EF4-FFF2-40B4-BE49-F238E27FC236}">
                <a16:creationId xmlns:a16="http://schemas.microsoft.com/office/drawing/2014/main" id="{8E51EA7C-CE7B-124E-809C-F9BF13B601F3}"/>
              </a:ext>
            </a:extLst>
          </p:cNvPr>
          <p:cNvPicPr>
            <a:picLocks noChangeAspect="1"/>
          </p:cNvPicPr>
          <p:nvPr/>
        </p:nvPicPr>
        <p:blipFill>
          <a:blip r:embed="rId4"/>
          <a:stretch>
            <a:fillRect/>
          </a:stretch>
        </p:blipFill>
        <p:spPr>
          <a:xfrm>
            <a:off x="5783755" y="1025725"/>
            <a:ext cx="1902035" cy="3143861"/>
          </a:xfrm>
          <a:prstGeom prst="rect">
            <a:avLst/>
          </a:prstGeom>
        </p:spPr>
      </p:pic>
    </p:spTree>
    <p:extLst>
      <p:ext uri="{BB962C8B-B14F-4D97-AF65-F5344CB8AC3E}">
        <p14:creationId xmlns:p14="http://schemas.microsoft.com/office/powerpoint/2010/main" val="19754089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6"/>
          <p:cNvSpPr txBox="1">
            <a:spLocks noGrp="1"/>
          </p:cNvSpPr>
          <p:nvPr>
            <p:ph type="title"/>
          </p:nvPr>
        </p:nvSpPr>
        <p:spPr>
          <a:xfrm>
            <a:off x="1763699" y="212725"/>
            <a:ext cx="4288185" cy="8130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818990"/>
              </a:buClr>
              <a:buSzPts val="1800"/>
              <a:buNone/>
            </a:pPr>
            <a:r>
              <a:rPr lang="en-US" dirty="0"/>
              <a:t>ANACONDA</a:t>
            </a:r>
            <a:endParaRPr dirty="0"/>
          </a:p>
        </p:txBody>
      </p:sp>
      <p:sp>
        <p:nvSpPr>
          <p:cNvPr id="6" name="Google Shape;189;p5">
            <a:extLst>
              <a:ext uri="{FF2B5EF4-FFF2-40B4-BE49-F238E27FC236}">
                <a16:creationId xmlns:a16="http://schemas.microsoft.com/office/drawing/2014/main" id="{DA65D546-797F-F649-BAE4-110C2F705E86}"/>
              </a:ext>
            </a:extLst>
          </p:cNvPr>
          <p:cNvSpPr/>
          <p:nvPr/>
        </p:nvSpPr>
        <p:spPr>
          <a:xfrm>
            <a:off x="511900" y="1205799"/>
            <a:ext cx="6246088" cy="4923539"/>
          </a:xfrm>
          <a:prstGeom prst="rect">
            <a:avLst/>
          </a:prstGeom>
          <a:noFill/>
          <a:ln>
            <a:noFill/>
          </a:ln>
        </p:spPr>
        <p:txBody>
          <a:bodyPr spcFirstLastPara="1" wrap="square" lIns="91425" tIns="45700" rIns="91425" bIns="45700" anchor="t" anchorCtr="0">
            <a:noAutofit/>
          </a:bodyPr>
          <a:lstStyle/>
          <a:p>
            <a:pPr marL="508000" marR="0" lvl="0" indent="-457200" algn="just" rtl="0">
              <a:lnSpc>
                <a:spcPct val="100000"/>
              </a:lnSpc>
              <a:spcBef>
                <a:spcPts val="0"/>
              </a:spcBef>
              <a:spcAft>
                <a:spcPts val="0"/>
              </a:spcAft>
              <a:buClr>
                <a:schemeClr val="dk2"/>
              </a:buClr>
              <a:buSzPts val="2800"/>
              <a:buFont typeface="Wingdings" pitchFamily="2" charset="2"/>
              <a:buChar char="Ø"/>
            </a:pPr>
            <a:r>
              <a:rPr lang="es-ES" sz="2800" b="0" i="0" u="none" strike="noStrike" cap="none" dirty="0">
                <a:solidFill>
                  <a:schemeClr val="dk2"/>
                </a:solidFill>
                <a:latin typeface="Calibri"/>
                <a:ea typeface="Calibri"/>
                <a:cs typeface="Calibri"/>
                <a:sym typeface="Calibri"/>
              </a:rPr>
              <a:t>Distribución libre y abierta de los lenguajes Python y R.</a:t>
            </a:r>
          </a:p>
          <a:p>
            <a:pPr marL="508000" marR="0" lvl="0" indent="-457200" algn="just" rtl="0">
              <a:lnSpc>
                <a:spcPct val="100000"/>
              </a:lnSpc>
              <a:spcBef>
                <a:spcPts val="0"/>
              </a:spcBef>
              <a:spcAft>
                <a:spcPts val="0"/>
              </a:spcAft>
              <a:buClr>
                <a:schemeClr val="dk2"/>
              </a:buClr>
              <a:buSzPts val="2800"/>
              <a:buFont typeface="Wingdings" pitchFamily="2" charset="2"/>
              <a:buChar char="Ø"/>
            </a:pPr>
            <a:r>
              <a:rPr lang="es-ES" sz="2800" dirty="0">
                <a:solidFill>
                  <a:schemeClr val="dk2"/>
                </a:solidFill>
                <a:latin typeface="Calibri"/>
                <a:ea typeface="Calibri"/>
                <a:cs typeface="Calibri"/>
                <a:sym typeface="Calibri"/>
              </a:rPr>
              <a:t>Se utiliza en ciencia de datos y machine </a:t>
            </a:r>
            <a:r>
              <a:rPr lang="es-ES" sz="2800" dirty="0" err="1">
                <a:solidFill>
                  <a:schemeClr val="dk2"/>
                </a:solidFill>
                <a:latin typeface="Calibri"/>
                <a:ea typeface="Calibri"/>
                <a:cs typeface="Calibri"/>
                <a:sym typeface="Calibri"/>
              </a:rPr>
              <a:t>learning</a:t>
            </a:r>
            <a:r>
              <a:rPr lang="es-ES" sz="2800" dirty="0">
                <a:solidFill>
                  <a:schemeClr val="dk2"/>
                </a:solidFill>
                <a:latin typeface="Calibri"/>
                <a:ea typeface="Calibri"/>
                <a:cs typeface="Calibri"/>
                <a:sym typeface="Calibri"/>
              </a:rPr>
              <a:t>.</a:t>
            </a:r>
          </a:p>
          <a:p>
            <a:pPr marL="508000" marR="0" lvl="0" indent="-457200" algn="just" rtl="0">
              <a:lnSpc>
                <a:spcPct val="100000"/>
              </a:lnSpc>
              <a:spcBef>
                <a:spcPts val="0"/>
              </a:spcBef>
              <a:spcAft>
                <a:spcPts val="0"/>
              </a:spcAft>
              <a:buClr>
                <a:schemeClr val="dk2"/>
              </a:buClr>
              <a:buSzPts val="2800"/>
              <a:buFont typeface="Wingdings" pitchFamily="2" charset="2"/>
              <a:buChar char="Ø"/>
            </a:pPr>
            <a:r>
              <a:rPr lang="es-ES" sz="2800" b="0" i="0" u="none" strike="noStrike" cap="none" dirty="0">
                <a:solidFill>
                  <a:schemeClr val="dk2"/>
                </a:solidFill>
                <a:latin typeface="Calibri"/>
                <a:ea typeface="Calibri"/>
                <a:cs typeface="Calibri"/>
                <a:sym typeface="Calibri"/>
              </a:rPr>
              <a:t>Incluye procesamiento de grandes volúmenes de datos, análisis predictivo y cómputos científicos.</a:t>
            </a:r>
          </a:p>
          <a:p>
            <a:pPr marL="508000" marR="0" lvl="0" indent="-457200" algn="just" rtl="0">
              <a:lnSpc>
                <a:spcPct val="100000"/>
              </a:lnSpc>
              <a:spcBef>
                <a:spcPts val="0"/>
              </a:spcBef>
              <a:spcAft>
                <a:spcPts val="0"/>
              </a:spcAft>
              <a:buClr>
                <a:schemeClr val="dk2"/>
              </a:buClr>
              <a:buSzPts val="2800"/>
              <a:buFont typeface="Wingdings" pitchFamily="2" charset="2"/>
              <a:buChar char="Ø"/>
            </a:pPr>
            <a:r>
              <a:rPr lang="es-ES" sz="2800" dirty="0">
                <a:solidFill>
                  <a:schemeClr val="dk2"/>
                </a:solidFill>
                <a:latin typeface="Calibri"/>
                <a:ea typeface="Calibri"/>
                <a:cs typeface="Calibri"/>
                <a:sym typeface="Calibri"/>
              </a:rPr>
              <a:t>Orientada a simplificar el despliegue y administración de los paquetes de software.</a:t>
            </a:r>
            <a:r>
              <a:rPr lang="es-ES" sz="2800" b="0" i="0" u="none" strike="noStrike" cap="none" dirty="0">
                <a:solidFill>
                  <a:schemeClr val="dk2"/>
                </a:solidFill>
                <a:latin typeface="Calibri"/>
                <a:ea typeface="Calibri"/>
                <a:cs typeface="Calibri"/>
                <a:sym typeface="Calibri"/>
              </a:rPr>
              <a:t> </a:t>
            </a:r>
            <a:endParaRPr sz="2800" b="0" i="0" u="none" strike="noStrike" cap="none" dirty="0">
              <a:solidFill>
                <a:schemeClr val="dk2"/>
              </a:solidFill>
              <a:latin typeface="Calibri"/>
              <a:ea typeface="Calibri"/>
              <a:cs typeface="Calibri"/>
              <a:sym typeface="Calibri"/>
            </a:endParaRPr>
          </a:p>
        </p:txBody>
      </p:sp>
      <p:pic>
        <p:nvPicPr>
          <p:cNvPr id="7" name="Google Shape;190;p5">
            <a:extLst>
              <a:ext uri="{FF2B5EF4-FFF2-40B4-BE49-F238E27FC236}">
                <a16:creationId xmlns:a16="http://schemas.microsoft.com/office/drawing/2014/main" id="{ABCAC866-13BE-B54E-AFD1-DD8A38B91B45}"/>
              </a:ext>
            </a:extLst>
          </p:cNvPr>
          <p:cNvPicPr preferRelativeResize="0"/>
          <p:nvPr/>
        </p:nvPicPr>
        <p:blipFill rotWithShape="1">
          <a:blip r:embed="rId3">
            <a:alphaModFix/>
          </a:blip>
          <a:srcRect l="13661" r="14268" b="3553"/>
          <a:stretch/>
        </p:blipFill>
        <p:spPr>
          <a:xfrm>
            <a:off x="7134506" y="2062162"/>
            <a:ext cx="1757362" cy="1809751"/>
          </a:xfrm>
          <a:prstGeom prst="rect">
            <a:avLst/>
          </a:prstGeom>
          <a:noFill/>
          <a:ln>
            <a:noFill/>
          </a:ln>
        </p:spPr>
      </p:pic>
    </p:spTree>
    <p:extLst>
      <p:ext uri="{BB962C8B-B14F-4D97-AF65-F5344CB8AC3E}">
        <p14:creationId xmlns:p14="http://schemas.microsoft.com/office/powerpoint/2010/main" val="105133810"/>
      </p:ext>
    </p:extLst>
  </p:cSld>
  <p:clrMapOvr>
    <a:masterClrMapping/>
  </p:clrMapOvr>
</p:sld>
</file>

<file path=ppt/theme/theme1.xml><?xml version="1.0" encoding="utf-8"?>
<a:theme xmlns:a="http://schemas.openxmlformats.org/drawingml/2006/main" name="Tema de Office">
  <a:themeElements>
    <a:clrScheme name="DUOC 2">
      <a:dk1>
        <a:srgbClr val="172740"/>
      </a:dk1>
      <a:lt1>
        <a:srgbClr val="FFFFFF"/>
      </a:lt1>
      <a:dk2>
        <a:srgbClr val="81888F"/>
      </a:dk2>
      <a:lt2>
        <a:srgbClr val="FBC842"/>
      </a:lt2>
      <a:accent1>
        <a:srgbClr val="DE3075"/>
      </a:accent1>
      <a:accent2>
        <a:srgbClr val="702785"/>
      </a:accent2>
      <a:accent3>
        <a:srgbClr val="BDD503"/>
      </a:accent3>
      <a:accent4>
        <a:srgbClr val="00A0DE"/>
      </a:accent4>
      <a:accent5>
        <a:srgbClr val="FA742C"/>
      </a:accent5>
      <a:accent6>
        <a:srgbClr val="AE0F0F"/>
      </a:accent6>
      <a:hlink>
        <a:srgbClr val="723714"/>
      </a:hlink>
      <a:folHlink>
        <a:srgbClr val="6B798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844</TotalTime>
  <Words>412</Words>
  <Application>Microsoft Office PowerPoint</Application>
  <PresentationFormat>Presentación en pantalla (4:3)</PresentationFormat>
  <Paragraphs>73</Paragraphs>
  <Slides>21</Slides>
  <Notes>21</Notes>
  <HiddenSlides>0</HiddenSlides>
  <MMClips>0</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21</vt:i4>
      </vt:variant>
    </vt:vector>
  </HeadingPairs>
  <TitlesOfParts>
    <vt:vector size="29" baseType="lpstr">
      <vt:lpstr>Calibri</vt:lpstr>
      <vt:lpstr>Wingdings</vt:lpstr>
      <vt:lpstr>Franklin Gothic</vt:lpstr>
      <vt:lpstr>Bebas Neue</vt:lpstr>
      <vt:lpstr>Roboto Condensed</vt:lpstr>
      <vt:lpstr>Arial</vt:lpstr>
      <vt:lpstr>Roboto Mono</vt:lpstr>
      <vt:lpstr>Tema de Office</vt:lpstr>
      <vt:lpstr>CONOCIENDO PYTHON</vt:lpstr>
      <vt:lpstr>Presentación de PowerPoint</vt:lpstr>
      <vt:lpstr>Presentación de PowerPoint</vt:lpstr>
      <vt:lpstr>Presentación de PowerPoint</vt:lpstr>
      <vt:lpstr>CARACTERÍSTICAS</vt:lpstr>
      <vt:lpstr>DEFINICIONES</vt:lpstr>
      <vt:lpstr>HERRAMIENTAS</vt:lpstr>
      <vt:lpstr>HERRAMIENTAS</vt:lpstr>
      <vt:lpstr>ANACONDA</vt:lpstr>
      <vt:lpstr>INSTALACIÓN</vt:lpstr>
      <vt:lpstr>INSTALACIÓN</vt:lpstr>
      <vt:lpstr>ANACONDA - RESULTADO</vt:lpstr>
      <vt:lpstr>PRIMEROS PASOS</vt:lpstr>
      <vt:lpstr>CARACTERÍSTICAS PYTHON</vt:lpstr>
      <vt:lpstr>TIPOS DE DATOS</vt:lpstr>
      <vt:lpstr>TIPOS NUMÉRICOS</vt:lpstr>
      <vt:lpstr>OPERADORES</vt:lpstr>
      <vt:lpstr>OPERADORES DISPONIBLES</vt:lpstr>
      <vt:lpstr>FUNCIONES RELATIVAS A LOS TIPOS DE DATOS</vt:lpstr>
      <vt:lpstr>FUNCIONES DISPONIBLES</vt:lpstr>
      <vt:lpstr>VAMOS A LA PRÁCTICA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MINERÍA DE DATOS</dc:title>
  <dc:creator>Escuela Informatica</dc:creator>
  <cp:lastModifiedBy>Maria Cristina Plaza M.</cp:lastModifiedBy>
  <cp:revision>79</cp:revision>
  <dcterms:modified xsi:type="dcterms:W3CDTF">2021-02-02T19:50:13Z</dcterms:modified>
</cp:coreProperties>
</file>